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99" r:id="rId3"/>
    <p:sldId id="275" r:id="rId4"/>
    <p:sldId id="274" r:id="rId5"/>
    <p:sldId id="861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ABD0CA25-DCF7-954D-AD6D-2DC062271108}">
          <p14:sldIdLst>
            <p14:sldId id="256"/>
            <p14:sldId id="299"/>
            <p14:sldId id="275"/>
            <p14:sldId id="274"/>
            <p14:sldId id="8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B8A4A1-8AA2-1281-DC3F-0CA5CA0AEFED}" name="Mik Schulz" initials="MS" userId="Mik Schulz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8AC33F"/>
    <a:srgbClr val="37972E"/>
    <a:srgbClr val="5C9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31" autoAdjust="0"/>
    <p:restoredTop sz="94678"/>
  </p:normalViewPr>
  <p:slideViewPr>
    <p:cSldViewPr snapToGrid="0" showGuides="1">
      <p:cViewPr varScale="1">
        <p:scale>
          <a:sx n="159" d="100"/>
          <a:sy n="159" d="100"/>
        </p:scale>
        <p:origin x="20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Formatvorlage 12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49-974F-8479-24BED71224D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549-974F-8479-24BED71224DA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549-974F-8479-24BED71224DA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1549-974F-8479-24BED71224DA}"/>
              </c:ext>
            </c:extLst>
          </c:dPt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549-974F-8479-24BED71224D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549-974F-8479-24BED7122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9964176"/>
        <c:axId val="2038600880"/>
      </c:lineChart>
      <c:catAx>
        <c:axId val="203996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38600880"/>
        <c:crosses val="autoZero"/>
        <c:auto val="1"/>
        <c:lblAlgn val="ctr"/>
        <c:lblOffset val="100"/>
        <c:noMultiLvlLbl val="0"/>
      </c:catAx>
      <c:valAx>
        <c:axId val="203860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3996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err="1"/>
              <a:t>Formatvorlage</a:t>
            </a:r>
            <a:r>
              <a:rPr lang="en-US" sz="2800" dirty="0"/>
              <a:t> 5 </a:t>
            </a:r>
            <a:r>
              <a:rPr lang="en-US" sz="2800" dirty="0" err="1"/>
              <a:t>ohne</a:t>
            </a:r>
            <a:r>
              <a:rPr lang="en-US" sz="2800" dirty="0"/>
              <a:t> </a:t>
            </a:r>
            <a:r>
              <a:rPr lang="en-US" sz="2800" dirty="0" err="1"/>
              <a:t>Legende</a:t>
            </a:r>
            <a:r>
              <a:rPr lang="en-US" sz="2800" dirty="0"/>
              <a:t>, </a:t>
            </a:r>
            <a:r>
              <a:rPr lang="en-US" sz="2800" dirty="0" err="1"/>
              <a:t>Datenbeschriftung</a:t>
            </a:r>
            <a:r>
              <a:rPr lang="en-US" sz="2800" dirty="0"/>
              <a:t> </a:t>
            </a:r>
            <a:r>
              <a:rPr lang="en-US" sz="2800" dirty="0" err="1"/>
              <a:t>weiß</a:t>
            </a:r>
            <a:endParaRPr lang="en-US" sz="2800" dirty="0"/>
          </a:p>
          <a:p>
            <a:pPr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58-D541-B8F7-B7E49B1114C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58-D541-B8F7-B7E49B1114C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58-D541-B8F7-B7E49B1114C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58-D541-B8F7-B7E49B1114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0.57999999999999996</c:v>
                </c:pt>
                <c:pt idx="1">
                  <c:v>0.23</c:v>
                </c:pt>
                <c:pt idx="2">
                  <c:v>0.1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58-D541-B8F7-B7E49B111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39BA0-C5D6-4600-A0D5-58B17BA0352E}" type="datetimeFigureOut">
              <a:rPr lang="de-DE" smtClean="0"/>
              <a:t>07.03.24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00A43-327B-408A-BF43-2B4112B952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539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Inhouse-First-Class-Know-how in </a:t>
            </a:r>
            <a:r>
              <a:rPr lang="en-US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Forschung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Wissenschaft</a:t>
            </a:r>
            <a:endParaRPr lang="de-DE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Profundes 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industrielles Network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Höchstentwickelte Produktionstechnologie (Differenziator)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Innovative patentierte Verfahren bei Funktionellen Lebensmitteln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Höhere Qualität – </a:t>
            </a:r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weniger Ressourcen – weniger Kosten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2A057-F619-604D-BB97-0744062CC19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6012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draußen, grün, Pflanze, üppig enthält.&#10;&#10;Automatisch generierte Beschreibung">
            <a:extLst>
              <a:ext uri="{FF2B5EF4-FFF2-40B4-BE49-F238E27FC236}">
                <a16:creationId xmlns:a16="http://schemas.microsoft.com/office/drawing/2014/main" id="{942BA4CB-D7E4-8ABF-53C4-BBDDBDD9A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4754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FC335D3C-5891-D0BA-09EB-B93088C30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000" y="1620000"/>
            <a:ext cx="3672000" cy="2628000"/>
          </a:xfrm>
        </p:spPr>
        <p:txBody>
          <a:bodyPr/>
          <a:lstStyle>
            <a:lvl1pPr>
              <a:lnSpc>
                <a:spcPct val="85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D7DED47-B8F9-7C91-E6DF-F9C03BBA8F29}"/>
              </a:ext>
            </a:extLst>
          </p:cNvPr>
          <p:cNvGrpSpPr/>
          <p:nvPr userDrawn="1"/>
        </p:nvGrpSpPr>
        <p:grpSpPr>
          <a:xfrm>
            <a:off x="2161870" y="546861"/>
            <a:ext cx="4894685" cy="4805785"/>
            <a:chOff x="2161870" y="546861"/>
            <a:chExt cx="4894685" cy="4805785"/>
          </a:xfrm>
        </p:grpSpPr>
        <p:sp>
          <p:nvSpPr>
            <p:cNvPr id="13" name="Oval 9">
              <a:extLst>
                <a:ext uri="{FF2B5EF4-FFF2-40B4-BE49-F238E27FC236}">
                  <a16:creationId xmlns:a16="http://schemas.microsoft.com/office/drawing/2014/main" id="{998C9512-AAEB-BADC-6370-C2F891AAC526}"/>
                </a:ext>
              </a:extLst>
            </p:cNvPr>
            <p:cNvSpPr/>
            <p:nvPr/>
          </p:nvSpPr>
          <p:spPr>
            <a:xfrm>
              <a:off x="2403170" y="546861"/>
              <a:ext cx="4653385" cy="4653385"/>
            </a:xfrm>
            <a:prstGeom prst="ellipse">
              <a:avLst/>
            </a:prstGeom>
            <a:noFill/>
            <a:ln w="57150">
              <a:solidFill>
                <a:schemeClr val="bg1">
                  <a:alpha val="7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29F7A1A8-5989-8E01-CFC3-C862477D2249}"/>
                </a:ext>
              </a:extLst>
            </p:cNvPr>
            <p:cNvSpPr/>
            <p:nvPr/>
          </p:nvSpPr>
          <p:spPr>
            <a:xfrm>
              <a:off x="2161870" y="699261"/>
              <a:ext cx="4653385" cy="4653385"/>
            </a:xfrm>
            <a:prstGeom prst="ellipse">
              <a:avLst/>
            </a:prstGeom>
            <a:noFill/>
            <a:ln w="28575">
              <a:solidFill>
                <a:schemeClr val="bg1">
                  <a:alpha val="7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4" name="Grafik 3" descr="Ein Bild, das Text, Logo, Schrift, Kreis enthält.&#10;&#10;Automatisch generierte Beschreibung">
            <a:extLst>
              <a:ext uri="{FF2B5EF4-FFF2-40B4-BE49-F238E27FC236}">
                <a16:creationId xmlns:a16="http://schemas.microsoft.com/office/drawing/2014/main" id="{5F621210-8847-667C-CBBB-0EB28A1013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11018" y="2612526"/>
            <a:ext cx="3813259" cy="381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0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halt frei+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fik 2">
            <a:extLst>
              <a:ext uri="{FF2B5EF4-FFF2-40B4-BE49-F238E27FC236}">
                <a16:creationId xmlns:a16="http://schemas.microsoft.com/office/drawing/2014/main" id="{0CE97023-E00F-7A4F-C88B-A29D8BFE193A}"/>
              </a:ext>
            </a:extLst>
          </p:cNvPr>
          <p:cNvGrpSpPr/>
          <p:nvPr/>
        </p:nvGrpSpPr>
        <p:grpSpPr>
          <a:xfrm>
            <a:off x="7677150" y="2"/>
            <a:ext cx="4514850" cy="6858000"/>
            <a:chOff x="3838571" y="2"/>
            <a:chExt cx="4514850" cy="6858000"/>
          </a:xfrm>
          <a:solidFill>
            <a:schemeClr val="accent1"/>
          </a:solidFill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2ECBB198-6B0C-8D3F-5653-C130653389E1}"/>
                </a:ext>
              </a:extLst>
            </p:cNvPr>
            <p:cNvSpPr/>
            <p:nvPr/>
          </p:nvSpPr>
          <p:spPr>
            <a:xfrm>
              <a:off x="3838571" y="2"/>
              <a:ext cx="4514850" cy="6858000"/>
            </a:xfrm>
            <a:custGeom>
              <a:avLst/>
              <a:gdLst>
                <a:gd name="connsiteX0" fmla="*/ 1827769 w 4514850"/>
                <a:gd name="connsiteY0" fmla="*/ 6857995 h 6858000"/>
                <a:gd name="connsiteX1" fmla="*/ 391097 w 4514850"/>
                <a:gd name="connsiteY1" fmla="*/ 4353051 h 6858000"/>
                <a:gd name="connsiteX2" fmla="*/ 274736 w 4514850"/>
                <a:gd name="connsiteY2" fmla="*/ 3905363 h 6858000"/>
                <a:gd name="connsiteX3" fmla="*/ 590127 w 4514850"/>
                <a:gd name="connsiteY3" fmla="*/ 5238850 h 6858000"/>
                <a:gd name="connsiteX4" fmla="*/ 1404481 w 4514850"/>
                <a:gd name="connsiteY4" fmla="*/ 6849628 h 6858000"/>
                <a:gd name="connsiteX5" fmla="*/ 1392926 w 4514850"/>
                <a:gd name="connsiteY5" fmla="*/ 6858000 h 6858000"/>
                <a:gd name="connsiteX6" fmla="*/ 1323831 w 4514850"/>
                <a:gd name="connsiteY6" fmla="*/ 6858000 h 6858000"/>
                <a:gd name="connsiteX7" fmla="*/ 435658 w 4514850"/>
                <a:gd name="connsiteY7" fmla="*/ 5201770 h 6858000"/>
                <a:gd name="connsiteX8" fmla="*/ 19679 w 4514850"/>
                <a:gd name="connsiteY8" fmla="*/ 3162846 h 6858000"/>
                <a:gd name="connsiteX9" fmla="*/ 77117 w 4514850"/>
                <a:gd name="connsiteY9" fmla="*/ 1503271 h 6858000"/>
                <a:gd name="connsiteX10" fmla="*/ 472068 w 4514850"/>
                <a:gd name="connsiteY10" fmla="*/ 0 h 6858000"/>
                <a:gd name="connsiteX11" fmla="*/ 524699 w 4514850"/>
                <a:gd name="connsiteY11" fmla="*/ 0 h 6858000"/>
                <a:gd name="connsiteX12" fmla="*/ 522878 w 4514850"/>
                <a:gd name="connsiteY12" fmla="*/ 9424 h 6858000"/>
                <a:gd name="connsiteX13" fmla="*/ 127329 w 4514850"/>
                <a:gd name="connsiteY13" fmla="*/ 1510413 h 6858000"/>
                <a:gd name="connsiteX14" fmla="*/ 70287 w 4514850"/>
                <a:gd name="connsiteY14" fmla="*/ 3159468 h 6858000"/>
                <a:gd name="connsiteX15" fmla="*/ 483486 w 4514850"/>
                <a:gd name="connsiteY15" fmla="*/ 5184902 h 6858000"/>
                <a:gd name="connsiteX16" fmla="*/ 1241354 w 4514850"/>
                <a:gd name="connsiteY16" fmla="*/ 6663697 h 6858000"/>
                <a:gd name="connsiteX17" fmla="*/ 563110 w 4514850"/>
                <a:gd name="connsiteY17" fmla="*/ 5247896 h 6858000"/>
                <a:gd name="connsiteX18" fmla="*/ 198195 w 4514850"/>
                <a:gd name="connsiteY18" fmla="*/ 3500091 h 6858000"/>
                <a:gd name="connsiteX19" fmla="*/ 540185 w 4514850"/>
                <a:gd name="connsiteY19" fmla="*/ 409867 h 6858000"/>
                <a:gd name="connsiteX20" fmla="*/ 700340 w 4514850"/>
                <a:gd name="connsiteY20" fmla="*/ 0 h 6858000"/>
                <a:gd name="connsiteX21" fmla="*/ 715891 w 4514850"/>
                <a:gd name="connsiteY21" fmla="*/ 0 h 6858000"/>
                <a:gd name="connsiteX22" fmla="*/ 728954 w 4514850"/>
                <a:gd name="connsiteY22" fmla="*/ 5691 h 6858000"/>
                <a:gd name="connsiteX23" fmla="*/ 708443 w 4514850"/>
                <a:gd name="connsiteY23" fmla="*/ 53186 h 6858000"/>
                <a:gd name="connsiteX24" fmla="*/ 736734 w 4514850"/>
                <a:gd name="connsiteY24" fmla="*/ 0 h 6858000"/>
                <a:gd name="connsiteX25" fmla="*/ 4514851 w 4514850"/>
                <a:gd name="connsiteY25" fmla="*/ 0 h 6858000"/>
                <a:gd name="connsiteX26" fmla="*/ 4514851 w 4514850"/>
                <a:gd name="connsiteY26" fmla="*/ 6857998 h 6858000"/>
                <a:gd name="connsiteX27" fmla="*/ 1827769 w 4514850"/>
                <a:gd name="connsiteY27" fmla="*/ 685799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14850" h="6858000">
                  <a:moveTo>
                    <a:pt x="1827769" y="6857995"/>
                  </a:moveTo>
                  <a:cubicBezTo>
                    <a:pt x="1194464" y="6199221"/>
                    <a:pt x="686452" y="5344394"/>
                    <a:pt x="391097" y="4353051"/>
                  </a:cubicBezTo>
                  <a:cubicBezTo>
                    <a:pt x="346617" y="4203760"/>
                    <a:pt x="307866" y="4054414"/>
                    <a:pt x="274736" y="3905363"/>
                  </a:cubicBezTo>
                  <a:cubicBezTo>
                    <a:pt x="342356" y="4374844"/>
                    <a:pt x="449567" y="4822128"/>
                    <a:pt x="590127" y="5238850"/>
                  </a:cubicBezTo>
                  <a:cubicBezTo>
                    <a:pt x="796380" y="5850336"/>
                    <a:pt x="1074445" y="6396074"/>
                    <a:pt x="1404481" y="6849628"/>
                  </a:cubicBezTo>
                  <a:lnTo>
                    <a:pt x="1392926" y="6858000"/>
                  </a:lnTo>
                  <a:lnTo>
                    <a:pt x="1323831" y="6858000"/>
                  </a:lnTo>
                  <a:cubicBezTo>
                    <a:pt x="964928" y="6400116"/>
                    <a:pt x="661241" y="5837875"/>
                    <a:pt x="435658" y="5201770"/>
                  </a:cubicBezTo>
                  <a:cubicBezTo>
                    <a:pt x="216186" y="4582895"/>
                    <a:pt x="70507" y="3893880"/>
                    <a:pt x="19679" y="3162846"/>
                  </a:cubicBezTo>
                  <a:cubicBezTo>
                    <a:pt x="-20333" y="2586986"/>
                    <a:pt x="1583" y="2028778"/>
                    <a:pt x="77117" y="1503271"/>
                  </a:cubicBezTo>
                  <a:cubicBezTo>
                    <a:pt x="154898" y="962111"/>
                    <a:pt x="289583" y="455551"/>
                    <a:pt x="472068" y="0"/>
                  </a:cubicBezTo>
                  <a:lnTo>
                    <a:pt x="524699" y="0"/>
                  </a:lnTo>
                  <a:cubicBezTo>
                    <a:pt x="524699" y="3138"/>
                    <a:pt x="524117" y="6332"/>
                    <a:pt x="522878" y="9424"/>
                  </a:cubicBezTo>
                  <a:cubicBezTo>
                    <a:pt x="339989" y="463636"/>
                    <a:pt x="205075" y="969508"/>
                    <a:pt x="127329" y="1510413"/>
                  </a:cubicBezTo>
                  <a:cubicBezTo>
                    <a:pt x="52289" y="2032489"/>
                    <a:pt x="30525" y="2587157"/>
                    <a:pt x="70287" y="3159468"/>
                  </a:cubicBezTo>
                  <a:cubicBezTo>
                    <a:pt x="120779" y="3885729"/>
                    <a:pt x="265485" y="4570181"/>
                    <a:pt x="483486" y="5184902"/>
                  </a:cubicBezTo>
                  <a:cubicBezTo>
                    <a:pt x="681149" y="5742277"/>
                    <a:pt x="938976" y="6242142"/>
                    <a:pt x="1241354" y="6663697"/>
                  </a:cubicBezTo>
                  <a:cubicBezTo>
                    <a:pt x="970733" y="6251244"/>
                    <a:pt x="740478" y="5773766"/>
                    <a:pt x="563110" y="5247896"/>
                  </a:cubicBezTo>
                  <a:cubicBezTo>
                    <a:pt x="381669" y="4709972"/>
                    <a:pt x="255575" y="4121423"/>
                    <a:pt x="198195" y="3500091"/>
                  </a:cubicBezTo>
                  <a:cubicBezTo>
                    <a:pt x="25222" y="2390392"/>
                    <a:pt x="158468" y="1313702"/>
                    <a:pt x="540185" y="409867"/>
                  </a:cubicBezTo>
                  <a:cubicBezTo>
                    <a:pt x="589262" y="268825"/>
                    <a:pt x="642723" y="132052"/>
                    <a:pt x="700340" y="0"/>
                  </a:cubicBezTo>
                  <a:lnTo>
                    <a:pt x="715891" y="0"/>
                  </a:lnTo>
                  <a:lnTo>
                    <a:pt x="728954" y="5691"/>
                  </a:lnTo>
                  <a:cubicBezTo>
                    <a:pt x="722057" y="21452"/>
                    <a:pt x="715222" y="37289"/>
                    <a:pt x="708443" y="53186"/>
                  </a:cubicBezTo>
                  <a:cubicBezTo>
                    <a:pt x="717775" y="35377"/>
                    <a:pt x="727193" y="17640"/>
                    <a:pt x="736734" y="0"/>
                  </a:cubicBezTo>
                  <a:lnTo>
                    <a:pt x="4514851" y="0"/>
                  </a:lnTo>
                  <a:lnTo>
                    <a:pt x="4514851" y="6857998"/>
                  </a:lnTo>
                  <a:lnTo>
                    <a:pt x="1827769" y="6857998"/>
                  </a:lnTo>
                  <a:close/>
                </a:path>
              </a:pathLst>
            </a:custGeom>
            <a:grpFill/>
            <a:ln w="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6A263FF-7F09-57A0-217A-0299A26B1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9FD6-DFED-47DF-8391-87A0AA85053C}" type="datetime4">
              <a:rPr lang="de-DE" smtClean="0"/>
              <a:t>7. März 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016900-F412-F48B-9057-F727DB56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– die Fußzeile kann auf jeder Folie manuell de- und reaktiviert werden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8271F2-7801-A74E-AF2A-5A09E6DD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E1C5-0AEB-4A29-8F2F-F05874E47E3A}" type="slidenum">
              <a:rPr lang="de-DE" smtClean="0"/>
              <a:t>‹Nr.›</a:t>
            </a:fld>
            <a:endParaRPr lang="de-DE"/>
          </a:p>
        </p:txBody>
      </p:sp>
      <p:pic>
        <p:nvPicPr>
          <p:cNvPr id="2" name="Grafik 1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86E38B8F-1463-A8BF-1D6B-D9D36583A1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76"/>
          <a:stretch/>
        </p:blipFill>
        <p:spPr>
          <a:xfrm>
            <a:off x="10083512" y="5918587"/>
            <a:ext cx="1488315" cy="813816"/>
          </a:xfrm>
          <a:prstGeom prst="rect">
            <a:avLst/>
          </a:prstGeom>
        </p:spPr>
      </p:pic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ECEFDF09-CCC5-D284-F9FE-9D9BCA01214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460000" y="1650207"/>
            <a:ext cx="3384000" cy="457358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1200"/>
              </a:spcAft>
              <a:buNone/>
              <a:defRPr sz="2400" b="1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Mastertext-</a:t>
            </a:r>
          </a:p>
          <a:p>
            <a:pPr lvl="0"/>
            <a:r>
              <a:rPr lang="de-DE" dirty="0" err="1"/>
              <a:t>format</a:t>
            </a:r>
            <a:r>
              <a:rPr lang="de-DE" dirty="0"/>
              <a:t>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A37EB82D-2DF2-5C69-C0FA-883F941E0B1A}"/>
              </a:ext>
            </a:extLst>
          </p:cNvPr>
          <p:cNvSpPr txBox="1">
            <a:spLocks/>
          </p:cNvSpPr>
          <p:nvPr userDrawn="1"/>
        </p:nvSpPr>
        <p:spPr>
          <a:xfrm>
            <a:off x="731838" y="6433200"/>
            <a:ext cx="108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BB9FD6-DFED-47DF-8391-87A0AA85053C}" type="datetime4">
              <a:rPr lang="de-DE" smtClean="0"/>
              <a:pPr/>
              <a:t>7. März 2024</a:t>
            </a:fld>
            <a:endParaRPr lang="de-DE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E37CC862-C7C4-1C74-7CD4-AC9F2C58B985}"/>
              </a:ext>
            </a:extLst>
          </p:cNvPr>
          <p:cNvSpPr txBox="1">
            <a:spLocks/>
          </p:cNvSpPr>
          <p:nvPr userDrawn="1"/>
        </p:nvSpPr>
        <p:spPr>
          <a:xfrm>
            <a:off x="2372400" y="6433200"/>
            <a:ext cx="698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Titel der Präsentation – die Fußzeile kann auf jeder Folie manuell de- und reaktiviert werden</a:t>
            </a:r>
          </a:p>
        </p:txBody>
      </p:sp>
      <p:sp>
        <p:nvSpPr>
          <p:cNvPr id="14" name="Foliennummernplatzhalter 4">
            <a:extLst>
              <a:ext uri="{FF2B5EF4-FFF2-40B4-BE49-F238E27FC236}">
                <a16:creationId xmlns:a16="http://schemas.microsoft.com/office/drawing/2014/main" id="{0AA85F52-3B07-BC63-095C-689211DA046E}"/>
              </a:ext>
            </a:extLst>
          </p:cNvPr>
          <p:cNvSpPr txBox="1">
            <a:spLocks/>
          </p:cNvSpPr>
          <p:nvPr userDrawn="1"/>
        </p:nvSpPr>
        <p:spPr>
          <a:xfrm>
            <a:off x="1915200" y="6433200"/>
            <a:ext cx="28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CBE1C5-0AEB-4A29-8F2F-F05874E47E3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4612476-BB7D-D4B3-C40D-82BC1330221D}"/>
              </a:ext>
            </a:extLst>
          </p:cNvPr>
          <p:cNvSpPr txBox="1"/>
          <p:nvPr userDrawn="1"/>
        </p:nvSpPr>
        <p:spPr>
          <a:xfrm>
            <a:off x="5448300" y="1629383"/>
            <a:ext cx="1800000" cy="492443"/>
          </a:xfrm>
          <a:prstGeom prst="rect">
            <a:avLst/>
          </a:prstGeom>
          <a:noFill/>
        </p:spPr>
        <p:txBody>
          <a:bodyPr wrap="square" lIns="0" tIns="72000" rIns="0" bIns="0" rtlCol="0">
            <a:noAutofit/>
          </a:bodyPr>
          <a:lstStyle/>
          <a:p>
            <a:pPr algn="ctr"/>
            <a:r>
              <a:rPr lang="de-DE" sz="1600" b="1" dirty="0" err="1">
                <a:solidFill>
                  <a:schemeClr val="bg1">
                    <a:lumMod val="50000"/>
                  </a:schemeClr>
                </a:solidFill>
              </a:rPr>
              <a:t>Aenean</a:t>
            </a:r>
            <a:r>
              <a:rPr lang="de-DE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bg1">
                    <a:lumMod val="50000"/>
                  </a:schemeClr>
                </a:solidFill>
              </a:rPr>
              <a:t>massa</a:t>
            </a:r>
            <a:r>
              <a:rPr lang="de-DE" sz="1600" b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br>
              <a:rPr lang="de-DE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Cum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sociis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natoque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1B9FF92-FF3A-A3C7-188D-C9837FA0FE01}"/>
              </a:ext>
            </a:extLst>
          </p:cNvPr>
          <p:cNvSpPr txBox="1"/>
          <p:nvPr userDrawn="1"/>
        </p:nvSpPr>
        <p:spPr>
          <a:xfrm>
            <a:off x="410793" y="2285015"/>
            <a:ext cx="1800000" cy="1077218"/>
          </a:xfrm>
          <a:prstGeom prst="rect">
            <a:avLst/>
          </a:prstGeom>
          <a:noFill/>
        </p:spPr>
        <p:txBody>
          <a:bodyPr wrap="square" lIns="0" tIns="72000" rIns="0" bIns="0" rtlCol="0">
            <a:noAutofit/>
          </a:bodyPr>
          <a:lstStyle/>
          <a:p>
            <a:pPr algn="ctr"/>
            <a:r>
              <a:rPr lang="de-DE" sz="1600" b="1" dirty="0" err="1">
                <a:solidFill>
                  <a:schemeClr val="bg1">
                    <a:lumMod val="50000"/>
                  </a:schemeClr>
                </a:solidFill>
              </a:rPr>
              <a:t>Aenean</a:t>
            </a:r>
            <a:r>
              <a:rPr lang="de-DE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bg1">
                    <a:lumMod val="50000"/>
                  </a:schemeClr>
                </a:solidFill>
              </a:rPr>
              <a:t>massa</a:t>
            </a:r>
            <a:r>
              <a:rPr lang="de-DE" sz="1600" b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br>
              <a:rPr lang="de-DE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Cum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sociis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natoque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penatibus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magnis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dis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parturient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8868113-7408-DC82-616A-34998B770C03}"/>
              </a:ext>
            </a:extLst>
          </p:cNvPr>
          <p:cNvSpPr txBox="1"/>
          <p:nvPr userDrawn="1"/>
        </p:nvSpPr>
        <p:spPr>
          <a:xfrm>
            <a:off x="410793" y="4586574"/>
            <a:ext cx="1800000" cy="1077218"/>
          </a:xfrm>
          <a:prstGeom prst="rect">
            <a:avLst/>
          </a:prstGeom>
          <a:noFill/>
        </p:spPr>
        <p:txBody>
          <a:bodyPr wrap="square" lIns="0" tIns="72000" rIns="0" bIns="0" rtlCol="0">
            <a:noAutofit/>
          </a:bodyPr>
          <a:lstStyle/>
          <a:p>
            <a:pPr algn="ctr"/>
            <a:r>
              <a:rPr lang="de-DE" sz="1600" b="1" dirty="0" err="1">
                <a:solidFill>
                  <a:schemeClr val="bg1">
                    <a:lumMod val="50000"/>
                  </a:schemeClr>
                </a:solidFill>
              </a:rPr>
              <a:t>Aenean</a:t>
            </a:r>
            <a:r>
              <a:rPr lang="de-DE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bg1">
                    <a:lumMod val="50000"/>
                  </a:schemeClr>
                </a:solidFill>
              </a:rPr>
              <a:t>massa</a:t>
            </a:r>
            <a:r>
              <a:rPr lang="de-DE" sz="1600" b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br>
              <a:rPr lang="de-DE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Cum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sociis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natoque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penatibus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magnis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dis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parturient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F8A1966-1897-F56F-159A-86A8ECAA8639}"/>
              </a:ext>
            </a:extLst>
          </p:cNvPr>
          <p:cNvSpPr txBox="1"/>
          <p:nvPr userDrawn="1"/>
        </p:nvSpPr>
        <p:spPr>
          <a:xfrm>
            <a:off x="5851673" y="4586574"/>
            <a:ext cx="1800000" cy="1077218"/>
          </a:xfrm>
          <a:prstGeom prst="rect">
            <a:avLst/>
          </a:prstGeom>
          <a:noFill/>
        </p:spPr>
        <p:txBody>
          <a:bodyPr wrap="square" lIns="0" tIns="72000" rIns="0" bIns="0" rtlCol="0">
            <a:noAutofit/>
          </a:bodyPr>
          <a:lstStyle/>
          <a:p>
            <a:pPr algn="ctr"/>
            <a:r>
              <a:rPr lang="de-DE" sz="1600" b="1" dirty="0" err="1">
                <a:solidFill>
                  <a:schemeClr val="bg1">
                    <a:lumMod val="50000"/>
                  </a:schemeClr>
                </a:solidFill>
              </a:rPr>
              <a:t>Aenean</a:t>
            </a:r>
            <a:r>
              <a:rPr lang="de-DE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bg1">
                    <a:lumMod val="50000"/>
                  </a:schemeClr>
                </a:solidFill>
              </a:rPr>
              <a:t>massa</a:t>
            </a:r>
            <a:r>
              <a:rPr lang="de-DE" sz="1600" b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br>
              <a:rPr lang="de-DE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Cum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sociis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natoque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penatibus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magnis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dis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parturient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0" name="Gerade Verbindung 7">
            <a:extLst>
              <a:ext uri="{FF2B5EF4-FFF2-40B4-BE49-F238E27FC236}">
                <a16:creationId xmlns:a16="http://schemas.microsoft.com/office/drawing/2014/main" id="{D85FCF8A-7C2D-517A-1728-AEBB3D1FBA28}"/>
              </a:ext>
            </a:extLst>
          </p:cNvPr>
          <p:cNvCxnSpPr>
            <a:cxnSpLocks/>
          </p:cNvCxnSpPr>
          <p:nvPr userDrawn="1"/>
        </p:nvCxnSpPr>
        <p:spPr>
          <a:xfrm>
            <a:off x="410793" y="2285015"/>
            <a:ext cx="1800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9">
            <a:extLst>
              <a:ext uri="{FF2B5EF4-FFF2-40B4-BE49-F238E27FC236}">
                <a16:creationId xmlns:a16="http://schemas.microsoft.com/office/drawing/2014/main" id="{D8A8AEFE-1E50-9868-C300-16F533031765}"/>
              </a:ext>
            </a:extLst>
          </p:cNvPr>
          <p:cNvCxnSpPr>
            <a:cxnSpLocks/>
          </p:cNvCxnSpPr>
          <p:nvPr userDrawn="1"/>
        </p:nvCxnSpPr>
        <p:spPr>
          <a:xfrm>
            <a:off x="410793" y="4586574"/>
            <a:ext cx="1800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11">
            <a:extLst>
              <a:ext uri="{FF2B5EF4-FFF2-40B4-BE49-F238E27FC236}">
                <a16:creationId xmlns:a16="http://schemas.microsoft.com/office/drawing/2014/main" id="{BC7F4F21-0C76-C3AA-ECCF-A352FADF9078}"/>
              </a:ext>
            </a:extLst>
          </p:cNvPr>
          <p:cNvCxnSpPr>
            <a:cxnSpLocks/>
          </p:cNvCxnSpPr>
          <p:nvPr userDrawn="1"/>
        </p:nvCxnSpPr>
        <p:spPr>
          <a:xfrm>
            <a:off x="3905553" y="1629383"/>
            <a:ext cx="334274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13">
            <a:extLst>
              <a:ext uri="{FF2B5EF4-FFF2-40B4-BE49-F238E27FC236}">
                <a16:creationId xmlns:a16="http://schemas.microsoft.com/office/drawing/2014/main" id="{21E452AA-D8F1-3CA1-9409-114BEDC4A376}"/>
              </a:ext>
            </a:extLst>
          </p:cNvPr>
          <p:cNvCxnSpPr>
            <a:cxnSpLocks/>
          </p:cNvCxnSpPr>
          <p:nvPr userDrawn="1"/>
        </p:nvCxnSpPr>
        <p:spPr>
          <a:xfrm>
            <a:off x="5851673" y="4586574"/>
            <a:ext cx="1800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14">
            <a:extLst>
              <a:ext uri="{FF2B5EF4-FFF2-40B4-BE49-F238E27FC236}">
                <a16:creationId xmlns:a16="http://schemas.microsoft.com/office/drawing/2014/main" id="{42950145-FFE0-C51B-FC5E-F0B75840D580}"/>
              </a:ext>
            </a:extLst>
          </p:cNvPr>
          <p:cNvCxnSpPr>
            <a:cxnSpLocks/>
          </p:cNvCxnSpPr>
          <p:nvPr userDrawn="1"/>
        </p:nvCxnSpPr>
        <p:spPr>
          <a:xfrm>
            <a:off x="3905553" y="1629383"/>
            <a:ext cx="0" cy="25438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Diagramm 24">
            <a:extLst>
              <a:ext uri="{FF2B5EF4-FFF2-40B4-BE49-F238E27FC236}">
                <a16:creationId xmlns:a16="http://schemas.microsoft.com/office/drawing/2014/main" id="{C2294813-179A-4349-CDE5-7CB31B6EEA1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93477044"/>
              </p:ext>
            </p:extLst>
          </p:nvPr>
        </p:nvGraphicFramePr>
        <p:xfrm>
          <a:off x="731837" y="512762"/>
          <a:ext cx="6659563" cy="5564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2667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5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frei+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fik 2">
            <a:extLst>
              <a:ext uri="{FF2B5EF4-FFF2-40B4-BE49-F238E27FC236}">
                <a16:creationId xmlns:a16="http://schemas.microsoft.com/office/drawing/2014/main" id="{0CE97023-E00F-7A4F-C88B-A29D8BFE193A}"/>
              </a:ext>
            </a:extLst>
          </p:cNvPr>
          <p:cNvGrpSpPr/>
          <p:nvPr/>
        </p:nvGrpSpPr>
        <p:grpSpPr>
          <a:xfrm>
            <a:off x="7677150" y="2"/>
            <a:ext cx="4514850" cy="6858000"/>
            <a:chOff x="3838571" y="2"/>
            <a:chExt cx="4514850" cy="6858000"/>
          </a:xfrm>
          <a:solidFill>
            <a:schemeClr val="accent1"/>
          </a:solidFill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2ECBB198-6B0C-8D3F-5653-C130653389E1}"/>
                </a:ext>
              </a:extLst>
            </p:cNvPr>
            <p:cNvSpPr/>
            <p:nvPr/>
          </p:nvSpPr>
          <p:spPr>
            <a:xfrm>
              <a:off x="3838571" y="2"/>
              <a:ext cx="4514850" cy="6858000"/>
            </a:xfrm>
            <a:custGeom>
              <a:avLst/>
              <a:gdLst>
                <a:gd name="connsiteX0" fmla="*/ 1827769 w 4514850"/>
                <a:gd name="connsiteY0" fmla="*/ 6857995 h 6858000"/>
                <a:gd name="connsiteX1" fmla="*/ 391097 w 4514850"/>
                <a:gd name="connsiteY1" fmla="*/ 4353051 h 6858000"/>
                <a:gd name="connsiteX2" fmla="*/ 274736 w 4514850"/>
                <a:gd name="connsiteY2" fmla="*/ 3905363 h 6858000"/>
                <a:gd name="connsiteX3" fmla="*/ 590127 w 4514850"/>
                <a:gd name="connsiteY3" fmla="*/ 5238850 h 6858000"/>
                <a:gd name="connsiteX4" fmla="*/ 1404481 w 4514850"/>
                <a:gd name="connsiteY4" fmla="*/ 6849628 h 6858000"/>
                <a:gd name="connsiteX5" fmla="*/ 1392926 w 4514850"/>
                <a:gd name="connsiteY5" fmla="*/ 6858000 h 6858000"/>
                <a:gd name="connsiteX6" fmla="*/ 1323831 w 4514850"/>
                <a:gd name="connsiteY6" fmla="*/ 6858000 h 6858000"/>
                <a:gd name="connsiteX7" fmla="*/ 435658 w 4514850"/>
                <a:gd name="connsiteY7" fmla="*/ 5201770 h 6858000"/>
                <a:gd name="connsiteX8" fmla="*/ 19679 w 4514850"/>
                <a:gd name="connsiteY8" fmla="*/ 3162846 h 6858000"/>
                <a:gd name="connsiteX9" fmla="*/ 77117 w 4514850"/>
                <a:gd name="connsiteY9" fmla="*/ 1503271 h 6858000"/>
                <a:gd name="connsiteX10" fmla="*/ 472068 w 4514850"/>
                <a:gd name="connsiteY10" fmla="*/ 0 h 6858000"/>
                <a:gd name="connsiteX11" fmla="*/ 524699 w 4514850"/>
                <a:gd name="connsiteY11" fmla="*/ 0 h 6858000"/>
                <a:gd name="connsiteX12" fmla="*/ 522878 w 4514850"/>
                <a:gd name="connsiteY12" fmla="*/ 9424 h 6858000"/>
                <a:gd name="connsiteX13" fmla="*/ 127329 w 4514850"/>
                <a:gd name="connsiteY13" fmla="*/ 1510413 h 6858000"/>
                <a:gd name="connsiteX14" fmla="*/ 70287 w 4514850"/>
                <a:gd name="connsiteY14" fmla="*/ 3159468 h 6858000"/>
                <a:gd name="connsiteX15" fmla="*/ 483486 w 4514850"/>
                <a:gd name="connsiteY15" fmla="*/ 5184902 h 6858000"/>
                <a:gd name="connsiteX16" fmla="*/ 1241354 w 4514850"/>
                <a:gd name="connsiteY16" fmla="*/ 6663697 h 6858000"/>
                <a:gd name="connsiteX17" fmla="*/ 563110 w 4514850"/>
                <a:gd name="connsiteY17" fmla="*/ 5247896 h 6858000"/>
                <a:gd name="connsiteX18" fmla="*/ 198195 w 4514850"/>
                <a:gd name="connsiteY18" fmla="*/ 3500091 h 6858000"/>
                <a:gd name="connsiteX19" fmla="*/ 540185 w 4514850"/>
                <a:gd name="connsiteY19" fmla="*/ 409867 h 6858000"/>
                <a:gd name="connsiteX20" fmla="*/ 700340 w 4514850"/>
                <a:gd name="connsiteY20" fmla="*/ 0 h 6858000"/>
                <a:gd name="connsiteX21" fmla="*/ 715891 w 4514850"/>
                <a:gd name="connsiteY21" fmla="*/ 0 h 6858000"/>
                <a:gd name="connsiteX22" fmla="*/ 728954 w 4514850"/>
                <a:gd name="connsiteY22" fmla="*/ 5691 h 6858000"/>
                <a:gd name="connsiteX23" fmla="*/ 708443 w 4514850"/>
                <a:gd name="connsiteY23" fmla="*/ 53186 h 6858000"/>
                <a:gd name="connsiteX24" fmla="*/ 736734 w 4514850"/>
                <a:gd name="connsiteY24" fmla="*/ 0 h 6858000"/>
                <a:gd name="connsiteX25" fmla="*/ 4514851 w 4514850"/>
                <a:gd name="connsiteY25" fmla="*/ 0 h 6858000"/>
                <a:gd name="connsiteX26" fmla="*/ 4514851 w 4514850"/>
                <a:gd name="connsiteY26" fmla="*/ 6857998 h 6858000"/>
                <a:gd name="connsiteX27" fmla="*/ 1827769 w 4514850"/>
                <a:gd name="connsiteY27" fmla="*/ 685799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14850" h="6858000">
                  <a:moveTo>
                    <a:pt x="1827769" y="6857995"/>
                  </a:moveTo>
                  <a:cubicBezTo>
                    <a:pt x="1194464" y="6199221"/>
                    <a:pt x="686452" y="5344394"/>
                    <a:pt x="391097" y="4353051"/>
                  </a:cubicBezTo>
                  <a:cubicBezTo>
                    <a:pt x="346617" y="4203760"/>
                    <a:pt x="307866" y="4054414"/>
                    <a:pt x="274736" y="3905363"/>
                  </a:cubicBezTo>
                  <a:cubicBezTo>
                    <a:pt x="342356" y="4374844"/>
                    <a:pt x="449567" y="4822128"/>
                    <a:pt x="590127" y="5238850"/>
                  </a:cubicBezTo>
                  <a:cubicBezTo>
                    <a:pt x="796380" y="5850336"/>
                    <a:pt x="1074445" y="6396074"/>
                    <a:pt x="1404481" y="6849628"/>
                  </a:cubicBezTo>
                  <a:lnTo>
                    <a:pt x="1392926" y="6858000"/>
                  </a:lnTo>
                  <a:lnTo>
                    <a:pt x="1323831" y="6858000"/>
                  </a:lnTo>
                  <a:cubicBezTo>
                    <a:pt x="964928" y="6400116"/>
                    <a:pt x="661241" y="5837875"/>
                    <a:pt x="435658" y="5201770"/>
                  </a:cubicBezTo>
                  <a:cubicBezTo>
                    <a:pt x="216186" y="4582895"/>
                    <a:pt x="70507" y="3893880"/>
                    <a:pt x="19679" y="3162846"/>
                  </a:cubicBezTo>
                  <a:cubicBezTo>
                    <a:pt x="-20333" y="2586986"/>
                    <a:pt x="1583" y="2028778"/>
                    <a:pt x="77117" y="1503271"/>
                  </a:cubicBezTo>
                  <a:cubicBezTo>
                    <a:pt x="154898" y="962111"/>
                    <a:pt x="289583" y="455551"/>
                    <a:pt x="472068" y="0"/>
                  </a:cubicBezTo>
                  <a:lnTo>
                    <a:pt x="524699" y="0"/>
                  </a:lnTo>
                  <a:cubicBezTo>
                    <a:pt x="524699" y="3138"/>
                    <a:pt x="524117" y="6332"/>
                    <a:pt x="522878" y="9424"/>
                  </a:cubicBezTo>
                  <a:cubicBezTo>
                    <a:pt x="339989" y="463636"/>
                    <a:pt x="205075" y="969508"/>
                    <a:pt x="127329" y="1510413"/>
                  </a:cubicBezTo>
                  <a:cubicBezTo>
                    <a:pt x="52289" y="2032489"/>
                    <a:pt x="30525" y="2587157"/>
                    <a:pt x="70287" y="3159468"/>
                  </a:cubicBezTo>
                  <a:cubicBezTo>
                    <a:pt x="120779" y="3885729"/>
                    <a:pt x="265485" y="4570181"/>
                    <a:pt x="483486" y="5184902"/>
                  </a:cubicBezTo>
                  <a:cubicBezTo>
                    <a:pt x="681149" y="5742277"/>
                    <a:pt x="938976" y="6242142"/>
                    <a:pt x="1241354" y="6663697"/>
                  </a:cubicBezTo>
                  <a:cubicBezTo>
                    <a:pt x="970733" y="6251244"/>
                    <a:pt x="740478" y="5773766"/>
                    <a:pt x="563110" y="5247896"/>
                  </a:cubicBezTo>
                  <a:cubicBezTo>
                    <a:pt x="381669" y="4709972"/>
                    <a:pt x="255575" y="4121423"/>
                    <a:pt x="198195" y="3500091"/>
                  </a:cubicBezTo>
                  <a:cubicBezTo>
                    <a:pt x="25222" y="2390392"/>
                    <a:pt x="158468" y="1313702"/>
                    <a:pt x="540185" y="409867"/>
                  </a:cubicBezTo>
                  <a:cubicBezTo>
                    <a:pt x="589262" y="268825"/>
                    <a:pt x="642723" y="132052"/>
                    <a:pt x="700340" y="0"/>
                  </a:cubicBezTo>
                  <a:lnTo>
                    <a:pt x="715891" y="0"/>
                  </a:lnTo>
                  <a:lnTo>
                    <a:pt x="728954" y="5691"/>
                  </a:lnTo>
                  <a:cubicBezTo>
                    <a:pt x="722057" y="21452"/>
                    <a:pt x="715222" y="37289"/>
                    <a:pt x="708443" y="53186"/>
                  </a:cubicBezTo>
                  <a:cubicBezTo>
                    <a:pt x="717775" y="35377"/>
                    <a:pt x="727193" y="17640"/>
                    <a:pt x="736734" y="0"/>
                  </a:cubicBezTo>
                  <a:lnTo>
                    <a:pt x="4514851" y="0"/>
                  </a:lnTo>
                  <a:lnTo>
                    <a:pt x="4514851" y="6857998"/>
                  </a:lnTo>
                  <a:lnTo>
                    <a:pt x="1827769" y="6857998"/>
                  </a:lnTo>
                  <a:close/>
                </a:path>
              </a:pathLst>
            </a:custGeom>
            <a:grpFill/>
            <a:ln w="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0D1460-AADE-D6E3-3BF4-00B1F2E7D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0000" y="1016001"/>
            <a:ext cx="3384000" cy="457358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1200"/>
              </a:spcAft>
              <a:buNone/>
              <a:defRPr sz="2400" b="1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6A263FF-7F09-57A0-217A-0299A26B1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9FD6-DFED-47DF-8391-87A0AA85053C}" type="datetime4">
              <a:rPr lang="de-DE" smtClean="0"/>
              <a:t>7. März 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016900-F412-F48B-9057-F727DB56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– die Fußzeile kann auf jeder Folie manuell de- und reaktiviert werden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8271F2-7801-A74E-AF2A-5A09E6DD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E1C5-0AEB-4A29-8F2F-F05874E47E3A}" type="slidenum">
              <a:rPr lang="de-DE" smtClean="0"/>
              <a:t>‹Nr.›</a:t>
            </a:fld>
            <a:endParaRPr lang="de-DE"/>
          </a:p>
        </p:txBody>
      </p:sp>
      <p:pic>
        <p:nvPicPr>
          <p:cNvPr id="2" name="Grafik 1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86E38B8F-1463-A8BF-1D6B-D9D36583A1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76"/>
          <a:stretch/>
        </p:blipFill>
        <p:spPr>
          <a:xfrm>
            <a:off x="10083512" y="5918587"/>
            <a:ext cx="1488315" cy="8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41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5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6A263FF-7F09-57A0-217A-0299A26B1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9FD6-DFED-47DF-8391-87A0AA85053C}" type="datetime4">
              <a:rPr lang="de-DE" smtClean="0"/>
              <a:t>7. März 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016900-F412-F48B-9057-F727DB56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– die Fußzeile kann auf jeder Folie manuell de- und reaktiviert werden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8271F2-7801-A74E-AF2A-5A09E6DD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E1C5-0AEB-4A29-8F2F-F05874E47E3A}" type="slidenum">
              <a:rPr lang="de-DE" smtClean="0"/>
              <a:t>‹Nr.›</a:t>
            </a:fld>
            <a:endParaRPr lang="de-DE"/>
          </a:p>
        </p:txBody>
      </p:sp>
      <p:pic>
        <p:nvPicPr>
          <p:cNvPr id="2" name="Grafik 1" descr="Ein Bild, das Grafiken, Grafikdesign, Schrift, Screenshot enthält.&#10;&#10;Automatisch generierte Beschreibung">
            <a:extLst>
              <a:ext uri="{FF2B5EF4-FFF2-40B4-BE49-F238E27FC236}">
                <a16:creationId xmlns:a16="http://schemas.microsoft.com/office/drawing/2014/main" id="{6AFCD0F1-897A-2352-04AE-7C06F8D5D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280" y="5908483"/>
            <a:ext cx="1537756" cy="1049433"/>
          </a:xfrm>
          <a:prstGeom prst="rect">
            <a:avLst/>
          </a:prstGeom>
        </p:spPr>
      </p:pic>
      <p:sp>
        <p:nvSpPr>
          <p:cNvPr id="3" name="Oval 3">
            <a:extLst>
              <a:ext uri="{FF2B5EF4-FFF2-40B4-BE49-F238E27FC236}">
                <a16:creationId xmlns:a16="http://schemas.microsoft.com/office/drawing/2014/main" id="{139A843B-764D-EF48-5E59-EE466ECF86B4}"/>
              </a:ext>
            </a:extLst>
          </p:cNvPr>
          <p:cNvSpPr>
            <a:spLocks noChangeAspect="1"/>
          </p:cNvSpPr>
          <p:nvPr userDrawn="1"/>
        </p:nvSpPr>
        <p:spPr>
          <a:xfrm>
            <a:off x="916488" y="711400"/>
            <a:ext cx="5220000" cy="52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de-DE" sz="4800" b="1">
                <a:solidFill>
                  <a:schemeClr val="tx1"/>
                </a:solidFill>
              </a:rPr>
              <a:t>102</a:t>
            </a:r>
            <a:r>
              <a:rPr lang="de-DE" sz="2400" b="1">
                <a:solidFill>
                  <a:schemeClr val="tx1"/>
                </a:solidFill>
              </a:rPr>
              <a:t> Mio.</a:t>
            </a:r>
          </a:p>
          <a:p>
            <a:pPr algn="ctr"/>
            <a:endParaRPr lang="de-DE" sz="2400" b="1">
              <a:solidFill>
                <a:schemeClr val="tx1"/>
              </a:solidFill>
            </a:endParaRPr>
          </a:p>
          <a:p>
            <a:pPr algn="ctr"/>
            <a:endParaRPr lang="de-DE" sz="2400" b="1">
              <a:solidFill>
                <a:schemeClr val="tx1"/>
              </a:solidFill>
            </a:endParaRPr>
          </a:p>
          <a:p>
            <a:pPr algn="ctr"/>
            <a:endParaRPr lang="de-DE" sz="2400" b="1">
              <a:solidFill>
                <a:schemeClr val="tx1"/>
              </a:solidFill>
            </a:endParaRPr>
          </a:p>
          <a:p>
            <a:pPr algn="ctr"/>
            <a:endParaRPr lang="de-DE" sz="2400" b="1">
              <a:solidFill>
                <a:schemeClr val="tx1"/>
              </a:solidFill>
            </a:endParaRPr>
          </a:p>
          <a:p>
            <a:pPr algn="ctr"/>
            <a:endParaRPr lang="de-DE" sz="2400" b="1">
              <a:solidFill>
                <a:schemeClr val="tx1"/>
              </a:solidFill>
            </a:endParaRPr>
          </a:p>
          <a:p>
            <a:pPr algn="ctr"/>
            <a:endParaRPr lang="de-DE" sz="2400" b="1">
              <a:solidFill>
                <a:schemeClr val="tx1"/>
              </a:solidFill>
            </a:endParaRPr>
          </a:p>
          <a:p>
            <a:pPr algn="ctr"/>
            <a:endParaRPr lang="de-DE" sz="2400" b="1">
              <a:solidFill>
                <a:schemeClr val="tx1"/>
              </a:solidFill>
            </a:endParaRPr>
          </a:p>
          <a:p>
            <a:pPr algn="ctr"/>
            <a:endParaRPr lang="de-DE" sz="2400" b="1">
              <a:solidFill>
                <a:schemeClr val="tx1"/>
              </a:solidFill>
            </a:endParaRPr>
          </a:p>
          <a:p>
            <a:pPr algn="ctr"/>
            <a:endParaRPr lang="de-DE" sz="2400" b="1">
              <a:solidFill>
                <a:schemeClr val="tx1"/>
              </a:solidFill>
            </a:endParaRPr>
          </a:p>
          <a:p>
            <a:pPr algn="ctr"/>
            <a:endParaRPr lang="de-DE" sz="2400" b="1">
              <a:solidFill>
                <a:schemeClr val="tx1"/>
              </a:solidFill>
            </a:endParaRPr>
          </a:p>
          <a:p>
            <a:pPr algn="ctr"/>
            <a:endParaRPr lang="de-DE" sz="2400" b="1">
              <a:solidFill>
                <a:schemeClr val="tx1"/>
              </a:solidFill>
            </a:endParaRPr>
          </a:p>
        </p:txBody>
      </p:sp>
      <p:sp>
        <p:nvSpPr>
          <p:cNvPr id="8" name="Oval 3">
            <a:extLst>
              <a:ext uri="{FF2B5EF4-FFF2-40B4-BE49-F238E27FC236}">
                <a16:creationId xmlns:a16="http://schemas.microsoft.com/office/drawing/2014/main" id="{905AE188-B207-C63D-3F4A-63EAAA2C29B6}"/>
              </a:ext>
            </a:extLst>
          </p:cNvPr>
          <p:cNvSpPr>
            <a:spLocks noChangeAspect="1"/>
          </p:cNvSpPr>
          <p:nvPr userDrawn="1"/>
        </p:nvSpPr>
        <p:spPr>
          <a:xfrm>
            <a:off x="1384488" y="1647400"/>
            <a:ext cx="4284000" cy="428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de-DE" sz="4800" b="1">
                <a:solidFill>
                  <a:schemeClr val="bg1"/>
                </a:solidFill>
              </a:rPr>
              <a:t>85</a:t>
            </a:r>
            <a:r>
              <a:rPr lang="de-DE" sz="2400" b="1">
                <a:solidFill>
                  <a:schemeClr val="bg1"/>
                </a:solidFill>
              </a:rPr>
              <a:t> Mio.</a:t>
            </a:r>
          </a:p>
          <a:p>
            <a:pPr algn="ctr"/>
            <a:endParaRPr lang="de-DE" sz="2400" b="1">
              <a:solidFill>
                <a:schemeClr val="bg1"/>
              </a:solidFill>
            </a:endParaRPr>
          </a:p>
          <a:p>
            <a:pPr algn="ctr"/>
            <a:endParaRPr lang="de-DE" sz="2400" b="1">
              <a:solidFill>
                <a:schemeClr val="bg1"/>
              </a:solidFill>
            </a:endParaRPr>
          </a:p>
          <a:p>
            <a:pPr algn="ctr"/>
            <a:endParaRPr lang="de-DE" sz="2400" b="1">
              <a:solidFill>
                <a:schemeClr val="bg1"/>
              </a:solidFill>
            </a:endParaRPr>
          </a:p>
          <a:p>
            <a:pPr algn="ctr"/>
            <a:endParaRPr lang="de-DE" sz="2400" b="1">
              <a:solidFill>
                <a:schemeClr val="bg1"/>
              </a:solidFill>
            </a:endParaRPr>
          </a:p>
          <a:p>
            <a:pPr algn="ctr"/>
            <a:endParaRPr lang="de-DE" sz="2400" b="1">
              <a:solidFill>
                <a:schemeClr val="bg1"/>
              </a:solidFill>
            </a:endParaRPr>
          </a:p>
          <a:p>
            <a:pPr algn="ctr"/>
            <a:endParaRPr lang="de-DE" sz="2400" b="1">
              <a:solidFill>
                <a:schemeClr val="bg1"/>
              </a:solidFill>
            </a:endParaRPr>
          </a:p>
          <a:p>
            <a:pPr algn="ctr"/>
            <a:endParaRPr lang="de-DE" sz="2400" b="1">
              <a:solidFill>
                <a:schemeClr val="bg1"/>
              </a:solidFill>
            </a:endParaRPr>
          </a:p>
          <a:p>
            <a:pPr algn="ctr"/>
            <a:endParaRPr lang="de-DE" sz="2400" b="1">
              <a:solidFill>
                <a:schemeClr val="bg1"/>
              </a:solidFill>
            </a:endParaRPr>
          </a:p>
          <a:p>
            <a:pPr algn="ctr"/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C5DF72B6-9885-93A9-C8EC-1D655E26B6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67999" y="1502606"/>
            <a:ext cx="4620725" cy="4573588"/>
          </a:xfrm>
        </p:spPr>
        <p:txBody>
          <a:bodyPr/>
          <a:lstStyle/>
          <a:p>
            <a:pPr lvl="1"/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SmartArt </a:t>
            </a:r>
            <a:r>
              <a:rPr lang="en-US" dirty="0" err="1"/>
              <a:t>hin</a:t>
            </a:r>
            <a:r>
              <a:rPr lang="en-US" dirty="0"/>
              <a:t>, </a:t>
            </a: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keine</a:t>
            </a:r>
            <a:r>
              <a:rPr lang="en-US" dirty="0"/>
              <a:t> </a:t>
            </a:r>
            <a:r>
              <a:rPr lang="en-US" dirty="0" err="1"/>
              <a:t>Kontrolle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die </a:t>
            </a:r>
            <a:r>
              <a:rPr lang="en-US" dirty="0" err="1"/>
              <a:t>Kreisgröße</a:t>
            </a:r>
            <a:r>
              <a:rPr lang="en-US" dirty="0"/>
              <a:t>. </a:t>
            </a:r>
            <a:r>
              <a:rPr lang="en-US" dirty="0" err="1"/>
              <a:t>Aktuell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das </a:t>
            </a:r>
            <a:r>
              <a:rPr lang="en-US" dirty="0" err="1"/>
              <a:t>Organigramm</a:t>
            </a:r>
            <a:r>
              <a:rPr lang="en-US" dirty="0"/>
              <a:t> </a:t>
            </a:r>
            <a:r>
              <a:rPr lang="en-US" dirty="0" err="1"/>
              <a:t>manuell</a:t>
            </a:r>
            <a:r>
              <a:rPr lang="en-US" dirty="0"/>
              <a:t> </a:t>
            </a:r>
            <a:r>
              <a:rPr lang="en-US" dirty="0" err="1"/>
              <a:t>gebaut</a:t>
            </a:r>
            <a:r>
              <a:rPr lang="en-US" dirty="0"/>
              <a:t>.</a:t>
            </a:r>
          </a:p>
          <a:p>
            <a:pPr lvl="2"/>
            <a:endParaRPr lang="de-DE" dirty="0"/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Nulla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</a:t>
            </a:r>
            <a:r>
              <a:rPr lang="en-US" dirty="0"/>
              <a:t> </a:t>
            </a:r>
          </a:p>
          <a:p>
            <a:pPr lvl="1"/>
            <a:endParaRPr lang="de-DE" dirty="0"/>
          </a:p>
        </p:txBody>
      </p:sp>
      <p:sp>
        <p:nvSpPr>
          <p:cNvPr id="10" name="Oval 3">
            <a:extLst>
              <a:ext uri="{FF2B5EF4-FFF2-40B4-BE49-F238E27FC236}">
                <a16:creationId xmlns:a16="http://schemas.microsoft.com/office/drawing/2014/main" id="{20F72FD9-A6A8-5F08-4841-14437799E5A1}"/>
              </a:ext>
            </a:extLst>
          </p:cNvPr>
          <p:cNvSpPr>
            <a:spLocks noChangeAspect="1"/>
          </p:cNvSpPr>
          <p:nvPr userDrawn="1"/>
        </p:nvSpPr>
        <p:spPr>
          <a:xfrm>
            <a:off x="1888488" y="2655400"/>
            <a:ext cx="3276000" cy="327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de-DE" sz="4800" b="1">
                <a:solidFill>
                  <a:schemeClr val="tx1"/>
                </a:solidFill>
              </a:rPr>
              <a:t>65</a:t>
            </a:r>
            <a:r>
              <a:rPr lang="de-DE" sz="2400" b="1">
                <a:solidFill>
                  <a:schemeClr val="tx1"/>
                </a:solidFill>
              </a:rPr>
              <a:t> Mio.</a:t>
            </a:r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3CF9F03F-75DF-0A33-61D6-5552E27E6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999" y="333375"/>
            <a:ext cx="5116070" cy="6826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56675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halt 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0D1460-AADE-D6E3-3BF4-00B1F2E7D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67999" y="1016001"/>
            <a:ext cx="4620725" cy="457358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1800"/>
              </a:spcBef>
              <a:spcAft>
                <a:spcPts val="1200"/>
              </a:spcAft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6A263FF-7F09-57A0-217A-0299A26B1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9FD6-DFED-47DF-8391-87A0AA85053C}" type="datetime4">
              <a:rPr lang="de-DE" smtClean="0"/>
              <a:t>7. März 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016900-F412-F48B-9057-F727DB56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– die Fußzeile kann auf jeder Folie manuell de- und reaktiviert werden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8271F2-7801-A74E-AF2A-5A09E6DD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E1C5-0AEB-4A29-8F2F-F05874E47E3A}" type="slidenum">
              <a:rPr lang="de-DE" smtClean="0"/>
              <a:t>‹Nr.›</a:t>
            </a:fld>
            <a:endParaRPr lang="de-DE"/>
          </a:p>
        </p:txBody>
      </p:sp>
      <p:pic>
        <p:nvPicPr>
          <p:cNvPr id="2" name="Grafik 1" descr="Ein Bild, das Grafiken, Grafikdesign, Schrift, Screenshot enthält.&#10;&#10;Automatisch generierte Beschreibung">
            <a:extLst>
              <a:ext uri="{FF2B5EF4-FFF2-40B4-BE49-F238E27FC236}">
                <a16:creationId xmlns:a16="http://schemas.microsoft.com/office/drawing/2014/main" id="{6AFCD0F1-897A-2352-04AE-7C06F8D5D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280" y="5908483"/>
            <a:ext cx="1537756" cy="104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3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A1CA87F-8E60-0554-0C7E-E84CC4A99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1837" y="1943101"/>
            <a:ext cx="8993187" cy="42576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FD722B-AA64-6A4F-16CB-207A596EF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39350" y="1943101"/>
            <a:ext cx="1349373" cy="3646487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F0BECF8-E624-B2B0-65D5-522A2C17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65C7-6147-4D19-B8B6-679268DF46BC}" type="datetime4">
              <a:rPr lang="de-DE" smtClean="0"/>
              <a:t>7. März 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42773DC-EDDF-5329-81CE-50D6F43DD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– die Fußzeile kann auf jeder Folie manuell de- und reaktiviert werden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616DF23-70FE-24D9-2CA9-0BCB76F83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E1C5-0AEB-4A29-8F2F-F05874E47E3A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6AB5D990-6004-22BB-1E93-60599FBF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7569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AEF77-4FCA-B395-899B-0441E5F51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01BB1F-CA89-3BE9-2B28-3FC34BDA6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0F74B2-8722-9DF1-C418-82EC01022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BAB9-4887-4BCC-AF42-86AE50B1C650}" type="datetime4">
              <a:rPr lang="de-DE" smtClean="0"/>
              <a:t>7. März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FE2F70-38B3-3CE8-546B-A00C3BF6E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– die Fußzeile kann auf jeder Folie manuell de- und reaktiviert werden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E7C497-CC37-0D55-1218-2F97EDDF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E1C5-0AEB-4A29-8F2F-F05874E47E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90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&#10;überschrift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AF06136-2DFF-1C10-F20B-E61F12E9AB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00A8B73-E1F3-AD69-A3E9-EF6D85102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4000" y="1188000"/>
            <a:ext cx="4939200" cy="4939200"/>
          </a:xfrm>
          <a:prstGeom prst="ellipse">
            <a:avLst/>
          </a:prstGeom>
          <a:solidFill>
            <a:schemeClr val="bg1">
              <a:alpha val="80000"/>
            </a:schemeClr>
          </a:solidFill>
        </p:spPr>
        <p:txBody>
          <a:bodyPr wrap="none" anchor="ctr" anchorCtr="0"/>
          <a:lstStyle>
            <a:lvl1pPr marL="0" indent="0" algn="ctr">
              <a:spcBef>
                <a:spcPts val="0"/>
              </a:spcBef>
              <a:spcAft>
                <a:spcPts val="1800"/>
              </a:spcAft>
              <a:buNone/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Ebene 2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067533BC-B02E-0431-23DD-16584D3C992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fld id="{95B593F3-DA7C-4A07-AB25-2084BC0B83EE}" type="datetime4">
              <a:rPr lang="de-DE" smtClean="0"/>
              <a:pPr/>
              <a:t>7. März 2024</a:t>
            </a:fld>
            <a:endParaRPr lang="de-DE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49184343-ADE5-C987-EF28-26BE3242143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r>
              <a:rPr lang="de-DE"/>
              <a:t>Titel der Präsentation – die Fußzeile kann auf jeder Folie manuell de- und reaktiviert werden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8C484D6A-27E9-1C3E-0075-F2809FDE9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fld id="{F4CBE1C5-0AEB-4A29-8F2F-F05874E47E3A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4" name="Grafik 3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364DEEE9-81C9-7987-D50A-1129633179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76"/>
          <a:stretch/>
        </p:blipFill>
        <p:spPr>
          <a:xfrm>
            <a:off x="10276800" y="5934456"/>
            <a:ext cx="1488315" cy="8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4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56A09-9026-174E-BA2B-1D518186A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C9B072-FB35-1785-63B2-E174E22F8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838" y="1808163"/>
            <a:ext cx="4932000" cy="37814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61280A0-AC58-7406-3479-55F0800CE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724" y="1808163"/>
            <a:ext cx="4932000" cy="37814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75F2A0B-1D7A-A34A-03D3-45FAEE1A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6616-4075-4521-8B84-B2142A13481A}" type="datetime4">
              <a:rPr lang="de-DE" smtClean="0"/>
              <a:t>7. März 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E109E4-930D-39A5-D5C7-7DA8E874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– die Fußzeile kann auf jeder Folie manuell de- und reaktiviert werden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9AC1F3-5D34-9EBB-0DA4-20C4FD2DD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E1C5-0AEB-4A29-8F2F-F05874E47E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266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68" userDrawn="1">
          <p15:clr>
            <a:srgbClr val="FBAE40"/>
          </p15:clr>
        </p15:guide>
        <p15:guide id="2" pos="406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91E38-A27A-6CD7-6416-C1DA071DC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3FACC45-6C3E-7F50-6AE5-DB463FDCD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865-3B9F-499F-A49F-8978226F6A24}" type="datetime4">
              <a:rPr lang="de-DE" smtClean="0"/>
              <a:t>7. März 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8AA53E-8BEF-BA35-3B39-E5447288A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– die Fußzeile kann auf jeder Folie manuell de- und reaktiviert werden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FEE393-C5A1-C03E-A283-43FAF1BD8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E1C5-0AEB-4A29-8F2F-F05874E47E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57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892C6E0-D0E6-3322-6B50-9E2EC3522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D55A-267F-4236-BD44-5241C2281E0E}" type="datetime4">
              <a:rPr lang="de-DE" smtClean="0"/>
              <a:t>7. März 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703B380-32E9-E49A-DFF0-0AA5A7BC6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– die Fußzeile kann auf jeder Folie manuell de- und reaktiviert werden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170024A-82C9-A453-97B3-FA7906ACB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E1C5-0AEB-4A29-8F2F-F05874E47E3A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1989360-4232-DDCE-EB91-341B021C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333375"/>
            <a:ext cx="10656887" cy="68262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30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rafik 12">
            <a:extLst>
              <a:ext uri="{FF2B5EF4-FFF2-40B4-BE49-F238E27FC236}">
                <a16:creationId xmlns:a16="http://schemas.microsoft.com/office/drawing/2014/main" id="{E6F35EA0-2449-B56B-64C2-383D7CBC55B1}"/>
              </a:ext>
            </a:extLst>
          </p:cNvPr>
          <p:cNvSpPr/>
          <p:nvPr/>
        </p:nvSpPr>
        <p:spPr>
          <a:xfrm>
            <a:off x="0" y="0"/>
            <a:ext cx="4981563" cy="6858000"/>
          </a:xfrm>
          <a:custGeom>
            <a:avLst/>
            <a:gdLst>
              <a:gd name="connsiteX0" fmla="*/ 3886393 w 4981563"/>
              <a:gd name="connsiteY0" fmla="*/ 0 h 6858000"/>
              <a:gd name="connsiteX1" fmla="*/ 4590338 w 4981563"/>
              <a:gd name="connsiteY1" fmla="*/ 1562610 h 6858000"/>
              <a:gd name="connsiteX2" fmla="*/ 4706699 w 4981563"/>
              <a:gd name="connsiteY2" fmla="*/ 2010563 h 6858000"/>
              <a:gd name="connsiteX3" fmla="*/ 4557511 w 4981563"/>
              <a:gd name="connsiteY3" fmla="*/ 1246912 h 6858000"/>
              <a:gd name="connsiteX4" fmla="*/ 4123959 w 4981563"/>
              <a:gd name="connsiteY4" fmla="*/ 5970 h 6858000"/>
              <a:gd name="connsiteX5" fmla="*/ 4122645 w 4981563"/>
              <a:gd name="connsiteY5" fmla="*/ 0 h 6858000"/>
              <a:gd name="connsiteX6" fmla="*/ 4152630 w 4981563"/>
              <a:gd name="connsiteY6" fmla="*/ 0 h 6858000"/>
              <a:gd name="connsiteX7" fmla="*/ 4585211 w 4981563"/>
              <a:gd name="connsiteY7" fmla="*/ 1240104 h 6858000"/>
              <a:gd name="connsiteX8" fmla="*/ 4782987 w 4981563"/>
              <a:gd name="connsiteY8" fmla="*/ 2412763 h 6858000"/>
              <a:gd name="connsiteX9" fmla="*/ 4440011 w 4981563"/>
              <a:gd name="connsiteY9" fmla="*/ 5509104 h 6858000"/>
              <a:gd name="connsiteX10" fmla="*/ 3739535 w 4981563"/>
              <a:gd name="connsiteY10" fmla="*/ 6858000 h 6858000"/>
              <a:gd name="connsiteX11" fmla="*/ 3707422 w 4981563"/>
              <a:gd name="connsiteY11" fmla="*/ 6858000 h 6858000"/>
              <a:gd name="connsiteX12" fmla="*/ 3710308 w 4981563"/>
              <a:gd name="connsiteY12" fmla="*/ 6849403 h 6858000"/>
              <a:gd name="connsiteX13" fmla="*/ 4272292 w 4981563"/>
              <a:gd name="connsiteY13" fmla="*/ 5863688 h 6858000"/>
              <a:gd name="connsiteX14" fmla="*/ 3555542 w 4981563"/>
              <a:gd name="connsiteY14" fmla="*/ 6858000 h 6858000"/>
              <a:gd name="connsiteX15" fmla="*/ 0 w 4981563"/>
              <a:gd name="connsiteY15" fmla="*/ 6858000 h 6858000"/>
              <a:gd name="connsiteX16" fmla="*/ 0 w 4981563"/>
              <a:gd name="connsiteY16" fmla="*/ 0 h 6858000"/>
              <a:gd name="connsiteX17" fmla="*/ 3886393 w 4981563"/>
              <a:gd name="connsiteY17" fmla="*/ 0 h 6858000"/>
              <a:gd name="connsiteX18" fmla="*/ 4191203 w 4981563"/>
              <a:gd name="connsiteY18" fmla="*/ 0 h 6858000"/>
              <a:gd name="connsiteX19" fmla="*/ 4244847 w 4981563"/>
              <a:gd name="connsiteY19" fmla="*/ 0 h 6858000"/>
              <a:gd name="connsiteX20" fmla="*/ 4726236 w 4981563"/>
              <a:gd name="connsiteY20" fmla="*/ 1302136 h 6858000"/>
              <a:gd name="connsiteX21" fmla="*/ 4961870 w 4981563"/>
              <a:gd name="connsiteY21" fmla="*/ 2752815 h 6858000"/>
              <a:gd name="connsiteX22" fmla="*/ 4793700 w 4981563"/>
              <a:gd name="connsiteY22" fmla="*/ 5004029 h 6858000"/>
              <a:gd name="connsiteX23" fmla="*/ 4014252 w 4981563"/>
              <a:gd name="connsiteY23" fmla="*/ 6858000 h 6858000"/>
              <a:gd name="connsiteX24" fmla="*/ 3958225 w 4981563"/>
              <a:gd name="connsiteY24" fmla="*/ 6858000 h 6858000"/>
              <a:gd name="connsiteX25" fmla="*/ 3962646 w 4981563"/>
              <a:gd name="connsiteY25" fmla="*/ 6843716 h 6858000"/>
              <a:gd name="connsiteX26" fmla="*/ 4744256 w 4981563"/>
              <a:gd name="connsiteY26" fmla="*/ 4992725 h 6858000"/>
              <a:gd name="connsiteX27" fmla="*/ 4911235 w 4981563"/>
              <a:gd name="connsiteY27" fmla="*/ 2756192 h 6858000"/>
              <a:gd name="connsiteX28" fmla="*/ 4677189 w 4981563"/>
              <a:gd name="connsiteY28" fmla="*/ 1314834 h 6858000"/>
              <a:gd name="connsiteX29" fmla="*/ 4193824 w 4981563"/>
              <a:gd name="connsiteY29" fmla="*/ 11207 h 6858000"/>
              <a:gd name="connsiteX30" fmla="*/ 4191203 w 4981563"/>
              <a:gd name="connsiteY3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81563" h="6858000">
                <a:moveTo>
                  <a:pt x="3886393" y="0"/>
                </a:moveTo>
                <a:cubicBezTo>
                  <a:pt x="4180225" y="468296"/>
                  <a:pt x="4420474" y="992866"/>
                  <a:pt x="4590338" y="1562610"/>
                </a:cubicBezTo>
                <a:cubicBezTo>
                  <a:pt x="4634876" y="1711998"/>
                  <a:pt x="4673527" y="1861422"/>
                  <a:pt x="4706699" y="2010563"/>
                </a:cubicBezTo>
                <a:cubicBezTo>
                  <a:pt x="4668947" y="1748627"/>
                  <a:pt x="4618850" y="1493585"/>
                  <a:pt x="4557511" y="1246912"/>
                </a:cubicBezTo>
                <a:cubicBezTo>
                  <a:pt x="4447239" y="803490"/>
                  <a:pt x="4300592" y="387042"/>
                  <a:pt x="4123959" y="5970"/>
                </a:cubicBezTo>
                <a:cubicBezTo>
                  <a:pt x="4123068" y="4030"/>
                  <a:pt x="4122645" y="2002"/>
                  <a:pt x="4122645" y="0"/>
                </a:cubicBezTo>
                <a:lnTo>
                  <a:pt x="4152630" y="0"/>
                </a:lnTo>
                <a:cubicBezTo>
                  <a:pt x="4328751" y="381001"/>
                  <a:pt x="4475054" y="797141"/>
                  <a:pt x="4585211" y="1240104"/>
                </a:cubicBezTo>
                <a:cubicBezTo>
                  <a:pt x="4678090" y="1613593"/>
                  <a:pt x="4745271" y="2006146"/>
                  <a:pt x="4782987" y="2412763"/>
                </a:cubicBezTo>
                <a:cubicBezTo>
                  <a:pt x="4956999" y="3524817"/>
                  <a:pt x="4823315" y="4603858"/>
                  <a:pt x="4440011" y="5509104"/>
                </a:cubicBezTo>
                <a:cubicBezTo>
                  <a:pt x="4260952" y="6022441"/>
                  <a:pt x="4023598" y="6479089"/>
                  <a:pt x="3739535" y="6858000"/>
                </a:cubicBezTo>
                <a:lnTo>
                  <a:pt x="3707422" y="6858000"/>
                </a:lnTo>
                <a:cubicBezTo>
                  <a:pt x="3707422" y="6855002"/>
                  <a:pt x="3708358" y="6851978"/>
                  <a:pt x="3710308" y="6849403"/>
                </a:cubicBezTo>
                <a:cubicBezTo>
                  <a:pt x="3926298" y="6562900"/>
                  <a:pt x="4115329" y="6231225"/>
                  <a:pt x="4272292" y="5863688"/>
                </a:cubicBezTo>
                <a:cubicBezTo>
                  <a:pt x="4077322" y="6235237"/>
                  <a:pt x="3836879" y="6570563"/>
                  <a:pt x="3555542" y="6858000"/>
                </a:cubicBezTo>
                <a:lnTo>
                  <a:pt x="0" y="6858000"/>
                </a:lnTo>
                <a:lnTo>
                  <a:pt x="0" y="0"/>
                </a:lnTo>
                <a:lnTo>
                  <a:pt x="3886393" y="0"/>
                </a:lnTo>
                <a:close/>
                <a:moveTo>
                  <a:pt x="4191203" y="0"/>
                </a:moveTo>
                <a:lnTo>
                  <a:pt x="4244847" y="0"/>
                </a:lnTo>
                <a:cubicBezTo>
                  <a:pt x="4440788" y="396221"/>
                  <a:pt x="4603778" y="833629"/>
                  <a:pt x="4726236" y="1302136"/>
                </a:cubicBezTo>
                <a:cubicBezTo>
                  <a:pt x="4845747" y="1759366"/>
                  <a:pt x="4926642" y="2246074"/>
                  <a:pt x="4961870" y="2752815"/>
                </a:cubicBezTo>
                <a:cubicBezTo>
                  <a:pt x="5017324" y="3550406"/>
                  <a:pt x="4953919" y="4314146"/>
                  <a:pt x="4793700" y="5004029"/>
                </a:cubicBezTo>
                <a:cubicBezTo>
                  <a:pt x="4628637" y="5714802"/>
                  <a:pt x="4360776" y="6347327"/>
                  <a:pt x="4014252" y="6858000"/>
                </a:cubicBezTo>
                <a:lnTo>
                  <a:pt x="3958225" y="6858000"/>
                </a:lnTo>
                <a:cubicBezTo>
                  <a:pt x="3958225" y="6853071"/>
                  <a:pt x="3959655" y="6848089"/>
                  <a:pt x="3962646" y="6843716"/>
                </a:cubicBezTo>
                <a:cubicBezTo>
                  <a:pt x="4310387" y="6335696"/>
                  <a:pt x="4579104" y="5703886"/>
                  <a:pt x="4744256" y="4992725"/>
                </a:cubicBezTo>
                <a:cubicBezTo>
                  <a:pt x="4903372" y="4307533"/>
                  <a:pt x="4966335" y="3548792"/>
                  <a:pt x="4911235" y="2756192"/>
                </a:cubicBezTo>
                <a:cubicBezTo>
                  <a:pt x="4876210" y="2252431"/>
                  <a:pt x="4795862" y="1768863"/>
                  <a:pt x="4677189" y="1314834"/>
                </a:cubicBezTo>
                <a:cubicBezTo>
                  <a:pt x="4554510" y="845488"/>
                  <a:pt x="4390814" y="407507"/>
                  <a:pt x="4193824" y="11207"/>
                </a:cubicBezTo>
                <a:cubicBezTo>
                  <a:pt x="4192041" y="7601"/>
                  <a:pt x="4191203" y="3774"/>
                  <a:pt x="4191203" y="0"/>
                </a:cubicBezTo>
                <a:close/>
              </a:path>
            </a:pathLst>
          </a:custGeom>
          <a:solidFill>
            <a:schemeClr val="accent1"/>
          </a:solidFill>
          <a:ln w="9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0D1460-AADE-D6E3-3BF4-00B1F2E7D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838" y="1016001"/>
            <a:ext cx="3888000" cy="457358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1200"/>
              </a:spcAft>
              <a:buNone/>
              <a:defRPr sz="2400" b="1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6A263FF-7F09-57A0-217A-0299A26B1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9FD6-DFED-47DF-8391-87A0AA85053C}" type="datetime4">
              <a:rPr lang="de-DE" smtClean="0"/>
              <a:t>7. März 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016900-F412-F48B-9057-F727DB56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– die Fußzeile kann auf jeder Folie manuell de- und reaktiviert werden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8271F2-7801-A74E-AF2A-5A09E6DD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E1C5-0AEB-4A29-8F2F-F05874E47E3A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1806156-0691-93BE-4B89-E65AACD3DE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48725" y="1016001"/>
            <a:ext cx="5940000" cy="4573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3" name="Grafik 2" descr="Ein Bild, das Grafiken, Grafikdesign, Schrift, Screenshot enthält.&#10;&#10;Automatisch generierte Beschreibung">
            <a:extLst>
              <a:ext uri="{FF2B5EF4-FFF2-40B4-BE49-F238E27FC236}">
                <a16:creationId xmlns:a16="http://schemas.microsoft.com/office/drawing/2014/main" id="{EDB13C99-3E1B-CD40-0067-4866E7338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280" y="5908483"/>
            <a:ext cx="1537756" cy="104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99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rafik 12">
            <a:extLst>
              <a:ext uri="{FF2B5EF4-FFF2-40B4-BE49-F238E27FC236}">
                <a16:creationId xmlns:a16="http://schemas.microsoft.com/office/drawing/2014/main" id="{E6F35EA0-2449-B56B-64C2-383D7CBC55B1}"/>
              </a:ext>
            </a:extLst>
          </p:cNvPr>
          <p:cNvSpPr/>
          <p:nvPr/>
        </p:nvSpPr>
        <p:spPr>
          <a:xfrm>
            <a:off x="0" y="0"/>
            <a:ext cx="4981563" cy="6858000"/>
          </a:xfrm>
          <a:custGeom>
            <a:avLst/>
            <a:gdLst>
              <a:gd name="connsiteX0" fmla="*/ 3886393 w 4981563"/>
              <a:gd name="connsiteY0" fmla="*/ 0 h 6858000"/>
              <a:gd name="connsiteX1" fmla="*/ 4590338 w 4981563"/>
              <a:gd name="connsiteY1" fmla="*/ 1562610 h 6858000"/>
              <a:gd name="connsiteX2" fmla="*/ 4706699 w 4981563"/>
              <a:gd name="connsiteY2" fmla="*/ 2010563 h 6858000"/>
              <a:gd name="connsiteX3" fmla="*/ 4557511 w 4981563"/>
              <a:gd name="connsiteY3" fmla="*/ 1246912 h 6858000"/>
              <a:gd name="connsiteX4" fmla="*/ 4123959 w 4981563"/>
              <a:gd name="connsiteY4" fmla="*/ 5970 h 6858000"/>
              <a:gd name="connsiteX5" fmla="*/ 4122645 w 4981563"/>
              <a:gd name="connsiteY5" fmla="*/ 0 h 6858000"/>
              <a:gd name="connsiteX6" fmla="*/ 4152630 w 4981563"/>
              <a:gd name="connsiteY6" fmla="*/ 0 h 6858000"/>
              <a:gd name="connsiteX7" fmla="*/ 4585211 w 4981563"/>
              <a:gd name="connsiteY7" fmla="*/ 1240104 h 6858000"/>
              <a:gd name="connsiteX8" fmla="*/ 4782987 w 4981563"/>
              <a:gd name="connsiteY8" fmla="*/ 2412763 h 6858000"/>
              <a:gd name="connsiteX9" fmla="*/ 4440011 w 4981563"/>
              <a:gd name="connsiteY9" fmla="*/ 5509104 h 6858000"/>
              <a:gd name="connsiteX10" fmla="*/ 3739535 w 4981563"/>
              <a:gd name="connsiteY10" fmla="*/ 6858000 h 6858000"/>
              <a:gd name="connsiteX11" fmla="*/ 3707422 w 4981563"/>
              <a:gd name="connsiteY11" fmla="*/ 6858000 h 6858000"/>
              <a:gd name="connsiteX12" fmla="*/ 3710308 w 4981563"/>
              <a:gd name="connsiteY12" fmla="*/ 6849403 h 6858000"/>
              <a:gd name="connsiteX13" fmla="*/ 4272292 w 4981563"/>
              <a:gd name="connsiteY13" fmla="*/ 5863688 h 6858000"/>
              <a:gd name="connsiteX14" fmla="*/ 3555542 w 4981563"/>
              <a:gd name="connsiteY14" fmla="*/ 6858000 h 6858000"/>
              <a:gd name="connsiteX15" fmla="*/ 0 w 4981563"/>
              <a:gd name="connsiteY15" fmla="*/ 6858000 h 6858000"/>
              <a:gd name="connsiteX16" fmla="*/ 0 w 4981563"/>
              <a:gd name="connsiteY16" fmla="*/ 0 h 6858000"/>
              <a:gd name="connsiteX17" fmla="*/ 3886393 w 4981563"/>
              <a:gd name="connsiteY17" fmla="*/ 0 h 6858000"/>
              <a:gd name="connsiteX18" fmla="*/ 4191203 w 4981563"/>
              <a:gd name="connsiteY18" fmla="*/ 0 h 6858000"/>
              <a:gd name="connsiteX19" fmla="*/ 4244847 w 4981563"/>
              <a:gd name="connsiteY19" fmla="*/ 0 h 6858000"/>
              <a:gd name="connsiteX20" fmla="*/ 4726236 w 4981563"/>
              <a:gd name="connsiteY20" fmla="*/ 1302136 h 6858000"/>
              <a:gd name="connsiteX21" fmla="*/ 4961870 w 4981563"/>
              <a:gd name="connsiteY21" fmla="*/ 2752815 h 6858000"/>
              <a:gd name="connsiteX22" fmla="*/ 4793700 w 4981563"/>
              <a:gd name="connsiteY22" fmla="*/ 5004029 h 6858000"/>
              <a:gd name="connsiteX23" fmla="*/ 4014252 w 4981563"/>
              <a:gd name="connsiteY23" fmla="*/ 6858000 h 6858000"/>
              <a:gd name="connsiteX24" fmla="*/ 3958225 w 4981563"/>
              <a:gd name="connsiteY24" fmla="*/ 6858000 h 6858000"/>
              <a:gd name="connsiteX25" fmla="*/ 3962646 w 4981563"/>
              <a:gd name="connsiteY25" fmla="*/ 6843716 h 6858000"/>
              <a:gd name="connsiteX26" fmla="*/ 4744256 w 4981563"/>
              <a:gd name="connsiteY26" fmla="*/ 4992725 h 6858000"/>
              <a:gd name="connsiteX27" fmla="*/ 4911235 w 4981563"/>
              <a:gd name="connsiteY27" fmla="*/ 2756192 h 6858000"/>
              <a:gd name="connsiteX28" fmla="*/ 4677189 w 4981563"/>
              <a:gd name="connsiteY28" fmla="*/ 1314834 h 6858000"/>
              <a:gd name="connsiteX29" fmla="*/ 4193824 w 4981563"/>
              <a:gd name="connsiteY29" fmla="*/ 11207 h 6858000"/>
              <a:gd name="connsiteX30" fmla="*/ 4191203 w 4981563"/>
              <a:gd name="connsiteY3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81563" h="6858000">
                <a:moveTo>
                  <a:pt x="3886393" y="0"/>
                </a:moveTo>
                <a:cubicBezTo>
                  <a:pt x="4180225" y="468296"/>
                  <a:pt x="4420474" y="992866"/>
                  <a:pt x="4590338" y="1562610"/>
                </a:cubicBezTo>
                <a:cubicBezTo>
                  <a:pt x="4634876" y="1711998"/>
                  <a:pt x="4673527" y="1861422"/>
                  <a:pt x="4706699" y="2010563"/>
                </a:cubicBezTo>
                <a:cubicBezTo>
                  <a:pt x="4668947" y="1748627"/>
                  <a:pt x="4618850" y="1493585"/>
                  <a:pt x="4557511" y="1246912"/>
                </a:cubicBezTo>
                <a:cubicBezTo>
                  <a:pt x="4447239" y="803490"/>
                  <a:pt x="4300592" y="387042"/>
                  <a:pt x="4123959" y="5970"/>
                </a:cubicBezTo>
                <a:cubicBezTo>
                  <a:pt x="4123068" y="4030"/>
                  <a:pt x="4122645" y="2002"/>
                  <a:pt x="4122645" y="0"/>
                </a:cubicBezTo>
                <a:lnTo>
                  <a:pt x="4152630" y="0"/>
                </a:lnTo>
                <a:cubicBezTo>
                  <a:pt x="4328751" y="381001"/>
                  <a:pt x="4475054" y="797141"/>
                  <a:pt x="4585211" y="1240104"/>
                </a:cubicBezTo>
                <a:cubicBezTo>
                  <a:pt x="4678090" y="1613593"/>
                  <a:pt x="4745271" y="2006146"/>
                  <a:pt x="4782987" y="2412763"/>
                </a:cubicBezTo>
                <a:cubicBezTo>
                  <a:pt x="4956999" y="3524817"/>
                  <a:pt x="4823315" y="4603858"/>
                  <a:pt x="4440011" y="5509104"/>
                </a:cubicBezTo>
                <a:cubicBezTo>
                  <a:pt x="4260952" y="6022441"/>
                  <a:pt x="4023598" y="6479089"/>
                  <a:pt x="3739535" y="6858000"/>
                </a:cubicBezTo>
                <a:lnTo>
                  <a:pt x="3707422" y="6858000"/>
                </a:lnTo>
                <a:cubicBezTo>
                  <a:pt x="3707422" y="6855002"/>
                  <a:pt x="3708358" y="6851978"/>
                  <a:pt x="3710308" y="6849403"/>
                </a:cubicBezTo>
                <a:cubicBezTo>
                  <a:pt x="3926298" y="6562900"/>
                  <a:pt x="4115329" y="6231225"/>
                  <a:pt x="4272292" y="5863688"/>
                </a:cubicBezTo>
                <a:cubicBezTo>
                  <a:pt x="4077322" y="6235237"/>
                  <a:pt x="3836879" y="6570563"/>
                  <a:pt x="3555542" y="6858000"/>
                </a:cubicBezTo>
                <a:lnTo>
                  <a:pt x="0" y="6858000"/>
                </a:lnTo>
                <a:lnTo>
                  <a:pt x="0" y="0"/>
                </a:lnTo>
                <a:lnTo>
                  <a:pt x="3886393" y="0"/>
                </a:lnTo>
                <a:close/>
                <a:moveTo>
                  <a:pt x="4191203" y="0"/>
                </a:moveTo>
                <a:lnTo>
                  <a:pt x="4244847" y="0"/>
                </a:lnTo>
                <a:cubicBezTo>
                  <a:pt x="4440788" y="396221"/>
                  <a:pt x="4603778" y="833629"/>
                  <a:pt x="4726236" y="1302136"/>
                </a:cubicBezTo>
                <a:cubicBezTo>
                  <a:pt x="4845747" y="1759366"/>
                  <a:pt x="4926642" y="2246074"/>
                  <a:pt x="4961870" y="2752815"/>
                </a:cubicBezTo>
                <a:cubicBezTo>
                  <a:pt x="5017324" y="3550406"/>
                  <a:pt x="4953919" y="4314146"/>
                  <a:pt x="4793700" y="5004029"/>
                </a:cubicBezTo>
                <a:cubicBezTo>
                  <a:pt x="4628637" y="5714802"/>
                  <a:pt x="4360776" y="6347327"/>
                  <a:pt x="4014252" y="6858000"/>
                </a:cubicBezTo>
                <a:lnTo>
                  <a:pt x="3958225" y="6858000"/>
                </a:lnTo>
                <a:cubicBezTo>
                  <a:pt x="3958225" y="6853071"/>
                  <a:pt x="3959655" y="6848089"/>
                  <a:pt x="3962646" y="6843716"/>
                </a:cubicBezTo>
                <a:cubicBezTo>
                  <a:pt x="4310387" y="6335696"/>
                  <a:pt x="4579104" y="5703886"/>
                  <a:pt x="4744256" y="4992725"/>
                </a:cubicBezTo>
                <a:cubicBezTo>
                  <a:pt x="4903372" y="4307533"/>
                  <a:pt x="4966335" y="3548792"/>
                  <a:pt x="4911235" y="2756192"/>
                </a:cubicBezTo>
                <a:cubicBezTo>
                  <a:pt x="4876210" y="2252431"/>
                  <a:pt x="4795862" y="1768863"/>
                  <a:pt x="4677189" y="1314834"/>
                </a:cubicBezTo>
                <a:cubicBezTo>
                  <a:pt x="4554510" y="845488"/>
                  <a:pt x="4390814" y="407507"/>
                  <a:pt x="4193824" y="11207"/>
                </a:cubicBezTo>
                <a:cubicBezTo>
                  <a:pt x="4192041" y="7601"/>
                  <a:pt x="4191203" y="3774"/>
                  <a:pt x="4191203" y="0"/>
                </a:cubicBezTo>
                <a:close/>
              </a:path>
            </a:pathLst>
          </a:custGeom>
          <a:solidFill>
            <a:schemeClr val="accent1"/>
          </a:solidFill>
          <a:ln w="9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0D1460-AADE-D6E3-3BF4-00B1F2E7D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838" y="1016001"/>
            <a:ext cx="3351064" cy="457358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1200"/>
              </a:spcAft>
              <a:buNone/>
              <a:defRPr sz="2400" b="1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6A263FF-7F09-57A0-217A-0299A26B1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9FD6-DFED-47DF-8391-87A0AA85053C}" type="datetime4">
              <a:rPr lang="de-DE" smtClean="0"/>
              <a:t>7. März 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016900-F412-F48B-9057-F727DB56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– die Fußzeile kann auf jeder Folie manuell de- und reaktiviert werden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8271F2-7801-A74E-AF2A-5A09E6DD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E1C5-0AEB-4A29-8F2F-F05874E47E3A}" type="slidenum">
              <a:rPr lang="de-DE" smtClean="0"/>
              <a:t>‹Nr.›</a:t>
            </a:fld>
            <a:endParaRPr lang="de-DE"/>
          </a:p>
        </p:txBody>
      </p:sp>
      <p:pic>
        <p:nvPicPr>
          <p:cNvPr id="3" name="Grafik 2" descr="Ein Bild, das Grafiken, Grafikdesign, Schrift, Screenshot enthält.&#10;&#10;Automatisch generierte Beschreibung">
            <a:extLst>
              <a:ext uri="{FF2B5EF4-FFF2-40B4-BE49-F238E27FC236}">
                <a16:creationId xmlns:a16="http://schemas.microsoft.com/office/drawing/2014/main" id="{EDB13C99-3E1B-CD40-0067-4866E7338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280" y="5908483"/>
            <a:ext cx="1537756" cy="1049433"/>
          </a:xfrm>
          <a:prstGeom prst="rect">
            <a:avLst/>
          </a:prstGeom>
        </p:spPr>
      </p:pic>
      <p:graphicFrame>
        <p:nvGraphicFramePr>
          <p:cNvPr id="2" name="Inhaltsplatzhalter 14">
            <a:extLst>
              <a:ext uri="{FF2B5EF4-FFF2-40B4-BE49-F238E27FC236}">
                <a16:creationId xmlns:a16="http://schemas.microsoft.com/office/drawing/2014/main" id="{5A9936D0-7733-5DE2-F051-E1C57CCED768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349605160"/>
              </p:ext>
            </p:extLst>
          </p:nvPr>
        </p:nvGraphicFramePr>
        <p:xfrm>
          <a:off x="5618423" y="1016001"/>
          <a:ext cx="5940425" cy="439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8434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halt frei+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fik 2">
            <a:extLst>
              <a:ext uri="{FF2B5EF4-FFF2-40B4-BE49-F238E27FC236}">
                <a16:creationId xmlns:a16="http://schemas.microsoft.com/office/drawing/2014/main" id="{0CE97023-E00F-7A4F-C88B-A29D8BFE193A}"/>
              </a:ext>
            </a:extLst>
          </p:cNvPr>
          <p:cNvGrpSpPr/>
          <p:nvPr/>
        </p:nvGrpSpPr>
        <p:grpSpPr>
          <a:xfrm>
            <a:off x="7003755" y="2"/>
            <a:ext cx="5188245" cy="6858000"/>
            <a:chOff x="3838571" y="2"/>
            <a:chExt cx="4514850" cy="6858000"/>
          </a:xfrm>
          <a:solidFill>
            <a:schemeClr val="accent1"/>
          </a:solidFill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2ECBB198-6B0C-8D3F-5653-C130653389E1}"/>
                </a:ext>
              </a:extLst>
            </p:cNvPr>
            <p:cNvSpPr/>
            <p:nvPr/>
          </p:nvSpPr>
          <p:spPr>
            <a:xfrm>
              <a:off x="3838571" y="2"/>
              <a:ext cx="4514850" cy="6858000"/>
            </a:xfrm>
            <a:custGeom>
              <a:avLst/>
              <a:gdLst>
                <a:gd name="connsiteX0" fmla="*/ 1827769 w 4514850"/>
                <a:gd name="connsiteY0" fmla="*/ 6857995 h 6858000"/>
                <a:gd name="connsiteX1" fmla="*/ 391097 w 4514850"/>
                <a:gd name="connsiteY1" fmla="*/ 4353051 h 6858000"/>
                <a:gd name="connsiteX2" fmla="*/ 274736 w 4514850"/>
                <a:gd name="connsiteY2" fmla="*/ 3905363 h 6858000"/>
                <a:gd name="connsiteX3" fmla="*/ 590127 w 4514850"/>
                <a:gd name="connsiteY3" fmla="*/ 5238850 h 6858000"/>
                <a:gd name="connsiteX4" fmla="*/ 1404481 w 4514850"/>
                <a:gd name="connsiteY4" fmla="*/ 6849628 h 6858000"/>
                <a:gd name="connsiteX5" fmla="*/ 1392926 w 4514850"/>
                <a:gd name="connsiteY5" fmla="*/ 6858000 h 6858000"/>
                <a:gd name="connsiteX6" fmla="*/ 1323831 w 4514850"/>
                <a:gd name="connsiteY6" fmla="*/ 6858000 h 6858000"/>
                <a:gd name="connsiteX7" fmla="*/ 435658 w 4514850"/>
                <a:gd name="connsiteY7" fmla="*/ 5201770 h 6858000"/>
                <a:gd name="connsiteX8" fmla="*/ 19679 w 4514850"/>
                <a:gd name="connsiteY8" fmla="*/ 3162846 h 6858000"/>
                <a:gd name="connsiteX9" fmla="*/ 77117 w 4514850"/>
                <a:gd name="connsiteY9" fmla="*/ 1503271 h 6858000"/>
                <a:gd name="connsiteX10" fmla="*/ 472068 w 4514850"/>
                <a:gd name="connsiteY10" fmla="*/ 0 h 6858000"/>
                <a:gd name="connsiteX11" fmla="*/ 524699 w 4514850"/>
                <a:gd name="connsiteY11" fmla="*/ 0 h 6858000"/>
                <a:gd name="connsiteX12" fmla="*/ 522878 w 4514850"/>
                <a:gd name="connsiteY12" fmla="*/ 9424 h 6858000"/>
                <a:gd name="connsiteX13" fmla="*/ 127329 w 4514850"/>
                <a:gd name="connsiteY13" fmla="*/ 1510413 h 6858000"/>
                <a:gd name="connsiteX14" fmla="*/ 70287 w 4514850"/>
                <a:gd name="connsiteY14" fmla="*/ 3159468 h 6858000"/>
                <a:gd name="connsiteX15" fmla="*/ 483486 w 4514850"/>
                <a:gd name="connsiteY15" fmla="*/ 5184902 h 6858000"/>
                <a:gd name="connsiteX16" fmla="*/ 1241354 w 4514850"/>
                <a:gd name="connsiteY16" fmla="*/ 6663697 h 6858000"/>
                <a:gd name="connsiteX17" fmla="*/ 563110 w 4514850"/>
                <a:gd name="connsiteY17" fmla="*/ 5247896 h 6858000"/>
                <a:gd name="connsiteX18" fmla="*/ 198195 w 4514850"/>
                <a:gd name="connsiteY18" fmla="*/ 3500091 h 6858000"/>
                <a:gd name="connsiteX19" fmla="*/ 540185 w 4514850"/>
                <a:gd name="connsiteY19" fmla="*/ 409867 h 6858000"/>
                <a:gd name="connsiteX20" fmla="*/ 700340 w 4514850"/>
                <a:gd name="connsiteY20" fmla="*/ 0 h 6858000"/>
                <a:gd name="connsiteX21" fmla="*/ 715891 w 4514850"/>
                <a:gd name="connsiteY21" fmla="*/ 0 h 6858000"/>
                <a:gd name="connsiteX22" fmla="*/ 728954 w 4514850"/>
                <a:gd name="connsiteY22" fmla="*/ 5691 h 6858000"/>
                <a:gd name="connsiteX23" fmla="*/ 708443 w 4514850"/>
                <a:gd name="connsiteY23" fmla="*/ 53186 h 6858000"/>
                <a:gd name="connsiteX24" fmla="*/ 736734 w 4514850"/>
                <a:gd name="connsiteY24" fmla="*/ 0 h 6858000"/>
                <a:gd name="connsiteX25" fmla="*/ 4514851 w 4514850"/>
                <a:gd name="connsiteY25" fmla="*/ 0 h 6858000"/>
                <a:gd name="connsiteX26" fmla="*/ 4514851 w 4514850"/>
                <a:gd name="connsiteY26" fmla="*/ 6857998 h 6858000"/>
                <a:gd name="connsiteX27" fmla="*/ 1827769 w 4514850"/>
                <a:gd name="connsiteY27" fmla="*/ 685799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14850" h="6858000">
                  <a:moveTo>
                    <a:pt x="1827769" y="6857995"/>
                  </a:moveTo>
                  <a:cubicBezTo>
                    <a:pt x="1194464" y="6199221"/>
                    <a:pt x="686452" y="5344394"/>
                    <a:pt x="391097" y="4353051"/>
                  </a:cubicBezTo>
                  <a:cubicBezTo>
                    <a:pt x="346617" y="4203760"/>
                    <a:pt x="307866" y="4054414"/>
                    <a:pt x="274736" y="3905363"/>
                  </a:cubicBezTo>
                  <a:cubicBezTo>
                    <a:pt x="342356" y="4374844"/>
                    <a:pt x="449567" y="4822128"/>
                    <a:pt x="590127" y="5238850"/>
                  </a:cubicBezTo>
                  <a:cubicBezTo>
                    <a:pt x="796380" y="5850336"/>
                    <a:pt x="1074445" y="6396074"/>
                    <a:pt x="1404481" y="6849628"/>
                  </a:cubicBezTo>
                  <a:lnTo>
                    <a:pt x="1392926" y="6858000"/>
                  </a:lnTo>
                  <a:lnTo>
                    <a:pt x="1323831" y="6858000"/>
                  </a:lnTo>
                  <a:cubicBezTo>
                    <a:pt x="964928" y="6400116"/>
                    <a:pt x="661241" y="5837875"/>
                    <a:pt x="435658" y="5201770"/>
                  </a:cubicBezTo>
                  <a:cubicBezTo>
                    <a:pt x="216186" y="4582895"/>
                    <a:pt x="70507" y="3893880"/>
                    <a:pt x="19679" y="3162846"/>
                  </a:cubicBezTo>
                  <a:cubicBezTo>
                    <a:pt x="-20333" y="2586986"/>
                    <a:pt x="1583" y="2028778"/>
                    <a:pt x="77117" y="1503271"/>
                  </a:cubicBezTo>
                  <a:cubicBezTo>
                    <a:pt x="154898" y="962111"/>
                    <a:pt x="289583" y="455551"/>
                    <a:pt x="472068" y="0"/>
                  </a:cubicBezTo>
                  <a:lnTo>
                    <a:pt x="524699" y="0"/>
                  </a:lnTo>
                  <a:cubicBezTo>
                    <a:pt x="524699" y="3138"/>
                    <a:pt x="524117" y="6332"/>
                    <a:pt x="522878" y="9424"/>
                  </a:cubicBezTo>
                  <a:cubicBezTo>
                    <a:pt x="339989" y="463636"/>
                    <a:pt x="205075" y="969508"/>
                    <a:pt x="127329" y="1510413"/>
                  </a:cubicBezTo>
                  <a:cubicBezTo>
                    <a:pt x="52289" y="2032489"/>
                    <a:pt x="30525" y="2587157"/>
                    <a:pt x="70287" y="3159468"/>
                  </a:cubicBezTo>
                  <a:cubicBezTo>
                    <a:pt x="120779" y="3885729"/>
                    <a:pt x="265485" y="4570181"/>
                    <a:pt x="483486" y="5184902"/>
                  </a:cubicBezTo>
                  <a:cubicBezTo>
                    <a:pt x="681149" y="5742277"/>
                    <a:pt x="938976" y="6242142"/>
                    <a:pt x="1241354" y="6663697"/>
                  </a:cubicBezTo>
                  <a:cubicBezTo>
                    <a:pt x="970733" y="6251244"/>
                    <a:pt x="740478" y="5773766"/>
                    <a:pt x="563110" y="5247896"/>
                  </a:cubicBezTo>
                  <a:cubicBezTo>
                    <a:pt x="381669" y="4709972"/>
                    <a:pt x="255575" y="4121423"/>
                    <a:pt x="198195" y="3500091"/>
                  </a:cubicBezTo>
                  <a:cubicBezTo>
                    <a:pt x="25222" y="2390392"/>
                    <a:pt x="158468" y="1313702"/>
                    <a:pt x="540185" y="409867"/>
                  </a:cubicBezTo>
                  <a:cubicBezTo>
                    <a:pt x="589262" y="268825"/>
                    <a:pt x="642723" y="132052"/>
                    <a:pt x="700340" y="0"/>
                  </a:cubicBezTo>
                  <a:lnTo>
                    <a:pt x="715891" y="0"/>
                  </a:lnTo>
                  <a:lnTo>
                    <a:pt x="728954" y="5691"/>
                  </a:lnTo>
                  <a:cubicBezTo>
                    <a:pt x="722057" y="21452"/>
                    <a:pt x="715222" y="37289"/>
                    <a:pt x="708443" y="53186"/>
                  </a:cubicBezTo>
                  <a:cubicBezTo>
                    <a:pt x="717775" y="35377"/>
                    <a:pt x="727193" y="17640"/>
                    <a:pt x="736734" y="0"/>
                  </a:cubicBezTo>
                  <a:lnTo>
                    <a:pt x="4514851" y="0"/>
                  </a:lnTo>
                  <a:lnTo>
                    <a:pt x="4514851" y="6857998"/>
                  </a:lnTo>
                  <a:lnTo>
                    <a:pt x="1827769" y="6857998"/>
                  </a:lnTo>
                  <a:close/>
                </a:path>
              </a:pathLst>
            </a:custGeom>
            <a:grpFill/>
            <a:ln w="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6A263FF-7F09-57A0-217A-0299A26B1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9FD6-DFED-47DF-8391-87A0AA85053C}" type="datetime4">
              <a:rPr lang="de-DE" smtClean="0"/>
              <a:t>7. März 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016900-F412-F48B-9057-F727DB56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– die Fußzeile kann auf jeder Folie manuell de- und reaktiviert werden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8271F2-7801-A74E-AF2A-5A09E6DD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E1C5-0AEB-4A29-8F2F-F05874E47E3A}" type="slidenum">
              <a:rPr lang="de-DE" smtClean="0"/>
              <a:t>‹Nr.›</a:t>
            </a:fld>
            <a:endParaRPr lang="de-DE"/>
          </a:p>
        </p:txBody>
      </p:sp>
      <p:pic>
        <p:nvPicPr>
          <p:cNvPr id="2" name="Grafik 1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86E38B8F-1463-A8BF-1D6B-D9D36583A1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76"/>
          <a:stretch/>
        </p:blipFill>
        <p:spPr>
          <a:xfrm>
            <a:off x="10083512" y="5918587"/>
            <a:ext cx="1488315" cy="81381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AC63920A-DA35-B4C1-7AED-9A397A139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333375"/>
            <a:ext cx="10656887" cy="68262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ECEFDF09-CCC5-D284-F9FE-9D9BCA012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7713" y="1650207"/>
            <a:ext cx="3384000" cy="457358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1200"/>
              </a:spcAft>
              <a:buNone/>
              <a:defRPr sz="2400" b="1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D64860C1-9BC9-EA90-0507-F9D308FB60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9956" y="1650207"/>
            <a:ext cx="5940000" cy="4573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75258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17ACE60-9DFE-920D-664C-7DA803E1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333375"/>
            <a:ext cx="10656887" cy="6826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934DBE-D210-05A1-FD92-DDED6A146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1808163"/>
            <a:ext cx="10656887" cy="37814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C7CA5D-70F8-582F-5FE5-C9EAB8848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838" y="6433200"/>
            <a:ext cx="108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5B593F3-DA7C-4A07-AB25-2084BC0B83EE}" type="datetime4">
              <a:rPr lang="de-DE" smtClean="0"/>
              <a:pPr/>
              <a:t>7. März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F37F19-C2F4-B4DE-FA96-F86A41A2A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2400" y="6433200"/>
            <a:ext cx="698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Titel der Präsentation – die Fußzeile kann auf jeder Folie manuell de- und reaktiviert werden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3C3DE2-F934-4BDE-8017-E1D396750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5200" y="6433200"/>
            <a:ext cx="28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CBE1C5-0AEB-4A29-8F2F-F05874E47E3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Grafik 10">
            <a:extLst>
              <a:ext uri="{FF2B5EF4-FFF2-40B4-BE49-F238E27FC236}">
                <a16:creationId xmlns:a16="http://schemas.microsoft.com/office/drawing/2014/main" id="{38A04443-17EF-C880-10BD-EBA6E220FD41}"/>
              </a:ext>
            </a:extLst>
          </p:cNvPr>
          <p:cNvSpPr/>
          <p:nvPr/>
        </p:nvSpPr>
        <p:spPr>
          <a:xfrm>
            <a:off x="-2214000" y="566737"/>
            <a:ext cx="16614390" cy="752475"/>
          </a:xfrm>
          <a:custGeom>
            <a:avLst/>
            <a:gdLst>
              <a:gd name="connsiteX0" fmla="*/ 12187626 w 12191996"/>
              <a:gd name="connsiteY0" fmla="*/ 182483 h 752475"/>
              <a:gd name="connsiteX1" fmla="*/ 12191996 w 12191996"/>
              <a:gd name="connsiteY1" fmla="*/ 182101 h 752475"/>
              <a:gd name="connsiteX2" fmla="*/ 12191996 w 12191996"/>
              <a:gd name="connsiteY2" fmla="*/ 233320 h 752475"/>
              <a:gd name="connsiteX3" fmla="*/ 8967827 w 12191996"/>
              <a:gd name="connsiteY3" fmla="*/ 618685 h 752475"/>
              <a:gd name="connsiteX4" fmla="*/ 5246365 w 12191996"/>
              <a:gd name="connsiteY4" fmla="*/ 752475 h 752475"/>
              <a:gd name="connsiteX5" fmla="*/ 2524024 w 12191996"/>
              <a:gd name="connsiteY5" fmla="*/ 682140 h 752475"/>
              <a:gd name="connsiteX6" fmla="*/ 0 w 12191996"/>
              <a:gd name="connsiteY6" fmla="*/ 475567 h 752475"/>
              <a:gd name="connsiteX7" fmla="*/ 0 w 12191996"/>
              <a:gd name="connsiteY7" fmla="*/ 424604 h 752475"/>
              <a:gd name="connsiteX8" fmla="*/ 2873 w 12191996"/>
              <a:gd name="connsiteY8" fmla="*/ 424766 h 752475"/>
              <a:gd name="connsiteX9" fmla="*/ 2526602 w 12191996"/>
              <a:gd name="connsiteY9" fmla="*/ 631465 h 752475"/>
              <a:gd name="connsiteX10" fmla="*/ 3048504 w 12191996"/>
              <a:gd name="connsiteY10" fmla="*/ 656186 h 752475"/>
              <a:gd name="connsiteX11" fmla="*/ 2505884 w 12191996"/>
              <a:gd name="connsiteY11" fmla="*/ 622791 h 752475"/>
              <a:gd name="connsiteX12" fmla="*/ 0 w 12191996"/>
              <a:gd name="connsiteY12" fmla="*/ 352347 h 752475"/>
              <a:gd name="connsiteX13" fmla="*/ 0 w 12191996"/>
              <a:gd name="connsiteY13" fmla="*/ 323585 h 752475"/>
              <a:gd name="connsiteX14" fmla="*/ 2117 w 12191996"/>
              <a:gd name="connsiteY14" fmla="*/ 323743 h 752475"/>
              <a:gd name="connsiteX15" fmla="*/ 2507784 w 12191996"/>
              <a:gd name="connsiteY15" fmla="*/ 594288 h 752475"/>
              <a:gd name="connsiteX16" fmla="*/ 5271511 w 12191996"/>
              <a:gd name="connsiteY16" fmla="*/ 686780 h 752475"/>
              <a:gd name="connsiteX17" fmla="*/ 9064955 w 12191996"/>
              <a:gd name="connsiteY17" fmla="*/ 508130 h 752475"/>
              <a:gd name="connsiteX18" fmla="*/ 12188587 w 12191996"/>
              <a:gd name="connsiteY18" fmla="*/ 415 h 752475"/>
              <a:gd name="connsiteX19" fmla="*/ 12191996 w 12191996"/>
              <a:gd name="connsiteY19" fmla="*/ 0 h 752475"/>
              <a:gd name="connsiteX20" fmla="*/ 12191996 w 12191996"/>
              <a:gd name="connsiteY20" fmla="*/ 28983 h 752475"/>
              <a:gd name="connsiteX21" fmla="*/ 9067748 w 12191996"/>
              <a:gd name="connsiteY21" fmla="*/ 536525 h 752475"/>
              <a:gd name="connsiteX22" fmla="*/ 7676756 w 12191996"/>
              <a:gd name="connsiteY22" fmla="*/ 645861 h 752475"/>
              <a:gd name="connsiteX23" fmla="*/ 8964054 w 12191996"/>
              <a:gd name="connsiteY23" fmla="*/ 568009 h 752475"/>
              <a:gd name="connsiteX24" fmla="*/ 12187626 w 12191996"/>
              <a:gd name="connsiteY24" fmla="*/ 182483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1996" h="752475">
                <a:moveTo>
                  <a:pt x="12187626" y="182483"/>
                </a:moveTo>
                <a:cubicBezTo>
                  <a:pt x="12189095" y="182227"/>
                  <a:pt x="12190556" y="182101"/>
                  <a:pt x="12191996" y="182101"/>
                </a:cubicBezTo>
                <a:lnTo>
                  <a:pt x="12191996" y="233320"/>
                </a:lnTo>
                <a:cubicBezTo>
                  <a:pt x="11256087" y="397550"/>
                  <a:pt x="10165500" y="529105"/>
                  <a:pt x="8967827" y="618685"/>
                </a:cubicBezTo>
                <a:cubicBezTo>
                  <a:pt x="7812462" y="705102"/>
                  <a:pt x="6557722" y="752475"/>
                  <a:pt x="5246365" y="752475"/>
                </a:cubicBezTo>
                <a:cubicBezTo>
                  <a:pt x="4305091" y="752475"/>
                  <a:pt x="3392351" y="727992"/>
                  <a:pt x="2524024" y="682140"/>
                </a:cubicBezTo>
                <a:cubicBezTo>
                  <a:pt x="1628467" y="634854"/>
                  <a:pt x="781369" y="564855"/>
                  <a:pt x="0" y="475567"/>
                </a:cubicBezTo>
                <a:lnTo>
                  <a:pt x="0" y="424604"/>
                </a:lnTo>
                <a:cubicBezTo>
                  <a:pt x="950" y="424604"/>
                  <a:pt x="1908" y="424654"/>
                  <a:pt x="2873" y="424766"/>
                </a:cubicBezTo>
                <a:cubicBezTo>
                  <a:pt x="784670" y="514169"/>
                  <a:pt x="1631710" y="584211"/>
                  <a:pt x="2526602" y="631465"/>
                </a:cubicBezTo>
                <a:cubicBezTo>
                  <a:pt x="2698789" y="640558"/>
                  <a:pt x="2872803" y="648803"/>
                  <a:pt x="3048504" y="656186"/>
                </a:cubicBezTo>
                <a:cubicBezTo>
                  <a:pt x="2865419" y="646243"/>
                  <a:pt x="2684479" y="635096"/>
                  <a:pt x="2505884" y="622791"/>
                </a:cubicBezTo>
                <a:cubicBezTo>
                  <a:pt x="1602482" y="560546"/>
                  <a:pt x="759265" y="468649"/>
                  <a:pt x="0" y="352347"/>
                </a:cubicBezTo>
                <a:lnTo>
                  <a:pt x="0" y="323585"/>
                </a:lnTo>
                <a:cubicBezTo>
                  <a:pt x="698" y="323585"/>
                  <a:pt x="1404" y="323635"/>
                  <a:pt x="2117" y="323743"/>
                </a:cubicBezTo>
                <a:cubicBezTo>
                  <a:pt x="761450" y="440124"/>
                  <a:pt x="1604617" y="532061"/>
                  <a:pt x="2507784" y="594288"/>
                </a:cubicBezTo>
                <a:cubicBezTo>
                  <a:pt x="3379848" y="654373"/>
                  <a:pt x="4308227" y="686780"/>
                  <a:pt x="5271511" y="686780"/>
                </a:cubicBezTo>
                <a:cubicBezTo>
                  <a:pt x="6624419" y="686780"/>
                  <a:pt x="7908718" y="622877"/>
                  <a:pt x="9064955" y="508130"/>
                </a:cubicBezTo>
                <a:cubicBezTo>
                  <a:pt x="10266354" y="388901"/>
                  <a:pt x="11329811" y="214775"/>
                  <a:pt x="12188587" y="415"/>
                </a:cubicBezTo>
                <a:cubicBezTo>
                  <a:pt x="12189728" y="133"/>
                  <a:pt x="12190870" y="0"/>
                  <a:pt x="12191996" y="0"/>
                </a:cubicBezTo>
                <a:lnTo>
                  <a:pt x="12191996" y="28983"/>
                </a:lnTo>
                <a:cubicBezTo>
                  <a:pt x="11332634" y="243249"/>
                  <a:pt x="10269036" y="417307"/>
                  <a:pt x="9067748" y="536525"/>
                </a:cubicBezTo>
                <a:cubicBezTo>
                  <a:pt x="8621881" y="580772"/>
                  <a:pt x="8157071" y="617462"/>
                  <a:pt x="7676756" y="645861"/>
                </a:cubicBezTo>
                <a:cubicBezTo>
                  <a:pt x="8117540" y="625257"/>
                  <a:pt x="8547315" y="599180"/>
                  <a:pt x="8964054" y="568009"/>
                </a:cubicBezTo>
                <a:cubicBezTo>
                  <a:pt x="10161781" y="478423"/>
                  <a:pt x="11252220" y="346810"/>
                  <a:pt x="12187626" y="182483"/>
                </a:cubicBezTo>
                <a:close/>
              </a:path>
            </a:pathLst>
          </a:custGeom>
          <a:solidFill>
            <a:schemeClr val="accent1"/>
          </a:solidFill>
          <a:ln w="4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7" name="Grafik 6" descr="Ein Bild, das Grafiken, Grafikdesign, Schrift, Screenshot enthält.&#10;&#10;Automatisch generierte Beschreibung">
            <a:extLst>
              <a:ext uri="{FF2B5EF4-FFF2-40B4-BE49-F238E27FC236}">
                <a16:creationId xmlns:a16="http://schemas.microsoft.com/office/drawing/2014/main" id="{D9406EC8-A99E-DA21-A063-77A0FEDDE6D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280" y="5908483"/>
            <a:ext cx="1537756" cy="104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6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75" r:id="rId8"/>
    <p:sldLayoutId id="2147483673" r:id="rId9"/>
    <p:sldLayoutId id="2147483674" r:id="rId10"/>
    <p:sldLayoutId id="2147483659" r:id="rId11"/>
    <p:sldLayoutId id="2147483660" r:id="rId12"/>
    <p:sldLayoutId id="2147483676" r:id="rId13"/>
    <p:sldLayoutId id="2147483657" r:id="rId14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84400" indent="-2844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 userDrawn="1">
          <p15:clr>
            <a:srgbClr val="F26B43"/>
          </p15:clr>
        </p15:guide>
        <p15:guide id="2" pos="461" userDrawn="1">
          <p15:clr>
            <a:srgbClr val="F26B43"/>
          </p15:clr>
        </p15:guide>
        <p15:guide id="3" orient="horz" pos="210" userDrawn="1">
          <p15:clr>
            <a:srgbClr val="F26B43"/>
          </p15:clr>
        </p15:guide>
        <p15:guide id="4" orient="horz" pos="640" userDrawn="1">
          <p15:clr>
            <a:srgbClr val="F26B43"/>
          </p15:clr>
        </p15:guide>
        <p15:guide id="5" pos="7174" userDrawn="1">
          <p15:clr>
            <a:srgbClr val="F26B43"/>
          </p15:clr>
        </p15:guide>
        <p15:guide id="6" orient="horz" pos="35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AD5DDDA-3818-B496-8498-F886D126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 </a:t>
            </a:r>
            <a:br>
              <a:rPr lang="en-US"/>
            </a:br>
            <a:r>
              <a:rPr lang="en-US"/>
              <a:t>the good </a:t>
            </a:r>
            <a:br>
              <a:rPr lang="en-US"/>
            </a:br>
            <a:r>
              <a:rPr lang="en-US"/>
              <a:t>grow.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24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drinnen, Metall, Maschine enthält.&#10;&#10;Automatisch generierte Beschreibung">
            <a:extLst>
              <a:ext uri="{FF2B5EF4-FFF2-40B4-BE49-F238E27FC236}">
                <a16:creationId xmlns:a16="http://schemas.microsoft.com/office/drawing/2014/main" id="{6D25A47E-79B4-AA42-230C-C6E22F0247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87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DE7FE31-4EF9-559F-8A2A-818E9F3D526B}"/>
              </a:ext>
            </a:extLst>
          </p:cNvPr>
          <p:cNvGrpSpPr/>
          <p:nvPr/>
        </p:nvGrpSpPr>
        <p:grpSpPr>
          <a:xfrm>
            <a:off x="6300807" y="815139"/>
            <a:ext cx="4805785" cy="4805785"/>
            <a:chOff x="614382" y="1138989"/>
            <a:chExt cx="4805785" cy="480578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0568E27-856A-6597-3C2D-AB5762642742}"/>
                </a:ext>
              </a:extLst>
            </p:cNvPr>
            <p:cNvSpPr/>
            <p:nvPr/>
          </p:nvSpPr>
          <p:spPr>
            <a:xfrm>
              <a:off x="1044299" y="1592299"/>
              <a:ext cx="4161343" cy="4161343"/>
            </a:xfrm>
            <a:prstGeom prst="ellipse">
              <a:avLst/>
            </a:prstGeom>
            <a:solidFill>
              <a:schemeClr val="bg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17A1D3B7-2A5F-85EF-E1C9-D88E3A04F880}"/>
                </a:ext>
              </a:extLst>
            </p:cNvPr>
            <p:cNvSpPr txBox="1"/>
            <p:nvPr/>
          </p:nvSpPr>
          <p:spPr>
            <a:xfrm>
              <a:off x="1299179" y="2382316"/>
              <a:ext cx="3651584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4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Technology</a:t>
              </a:r>
              <a:r>
                <a:rPr lang="de-DE" sz="4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44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changes</a:t>
              </a:r>
              <a:r>
                <a:rPr lang="de-DE" sz="4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44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the</a:t>
              </a:r>
              <a:r>
                <a:rPr lang="de-DE" sz="4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44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the</a:t>
              </a:r>
              <a:r>
                <a:rPr lang="de-DE" sz="4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game </a:t>
              </a:r>
              <a:r>
                <a:rPr lang="de-DE" sz="44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for</a:t>
              </a:r>
              <a:r>
                <a:rPr lang="de-DE" sz="44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44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good</a:t>
              </a:r>
              <a:r>
                <a:rPr lang="de-DE" sz="44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de-DE" sz="4400" b="1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EE117F9-8580-A06F-E7C0-60538A46F630}"/>
                </a:ext>
              </a:extLst>
            </p:cNvPr>
            <p:cNvSpPr/>
            <p:nvPr/>
          </p:nvSpPr>
          <p:spPr>
            <a:xfrm>
              <a:off x="614382" y="1138989"/>
              <a:ext cx="4653385" cy="4653385"/>
            </a:xfrm>
            <a:prstGeom prst="ellipse">
              <a:avLst/>
            </a:prstGeom>
            <a:noFill/>
            <a:ln w="47625">
              <a:solidFill>
                <a:schemeClr val="bg1">
                  <a:alpha val="47937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F2B85DF-9921-E6DD-2EDA-A2FF4DAF567A}"/>
                </a:ext>
              </a:extLst>
            </p:cNvPr>
            <p:cNvSpPr/>
            <p:nvPr/>
          </p:nvSpPr>
          <p:spPr>
            <a:xfrm>
              <a:off x="766782" y="1291389"/>
              <a:ext cx="4653385" cy="4653385"/>
            </a:xfrm>
            <a:prstGeom prst="ellipse">
              <a:avLst/>
            </a:prstGeom>
            <a:noFill/>
            <a:ln w="47625">
              <a:solidFill>
                <a:schemeClr val="bg1">
                  <a:alpha val="7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8" name="Grafik 7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1659ED25-61FB-CAEF-E3D9-21C64D7E91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76"/>
          <a:stretch/>
        </p:blipFill>
        <p:spPr>
          <a:xfrm>
            <a:off x="10083512" y="5918587"/>
            <a:ext cx="1488315" cy="8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9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D9E676-3F29-CF0F-8F5F-87F26157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Farben gemäß PowerPoint-Designfarbenschema angepasst für NRG</a:t>
            </a: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2B1B807F-E162-3988-30A5-15FF5B4750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394427"/>
              </p:ext>
            </p:extLst>
          </p:nvPr>
        </p:nvGraphicFramePr>
        <p:xfrm>
          <a:off x="731838" y="2276474"/>
          <a:ext cx="10656890" cy="331311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65689">
                  <a:extLst>
                    <a:ext uri="{9D8B030D-6E8A-4147-A177-3AD203B41FA5}">
                      <a16:colId xmlns:a16="http://schemas.microsoft.com/office/drawing/2014/main" val="1134136052"/>
                    </a:ext>
                  </a:extLst>
                </a:gridCol>
                <a:gridCol w="1065689">
                  <a:extLst>
                    <a:ext uri="{9D8B030D-6E8A-4147-A177-3AD203B41FA5}">
                      <a16:colId xmlns:a16="http://schemas.microsoft.com/office/drawing/2014/main" val="2753230468"/>
                    </a:ext>
                  </a:extLst>
                </a:gridCol>
                <a:gridCol w="1065689">
                  <a:extLst>
                    <a:ext uri="{9D8B030D-6E8A-4147-A177-3AD203B41FA5}">
                      <a16:colId xmlns:a16="http://schemas.microsoft.com/office/drawing/2014/main" val="3960835549"/>
                    </a:ext>
                  </a:extLst>
                </a:gridCol>
                <a:gridCol w="1065689">
                  <a:extLst>
                    <a:ext uri="{9D8B030D-6E8A-4147-A177-3AD203B41FA5}">
                      <a16:colId xmlns:a16="http://schemas.microsoft.com/office/drawing/2014/main" val="1324964286"/>
                    </a:ext>
                  </a:extLst>
                </a:gridCol>
                <a:gridCol w="1065689">
                  <a:extLst>
                    <a:ext uri="{9D8B030D-6E8A-4147-A177-3AD203B41FA5}">
                      <a16:colId xmlns:a16="http://schemas.microsoft.com/office/drawing/2014/main" val="3747099546"/>
                    </a:ext>
                  </a:extLst>
                </a:gridCol>
                <a:gridCol w="1065689">
                  <a:extLst>
                    <a:ext uri="{9D8B030D-6E8A-4147-A177-3AD203B41FA5}">
                      <a16:colId xmlns:a16="http://schemas.microsoft.com/office/drawing/2014/main" val="3580553459"/>
                    </a:ext>
                  </a:extLst>
                </a:gridCol>
                <a:gridCol w="1065689">
                  <a:extLst>
                    <a:ext uri="{9D8B030D-6E8A-4147-A177-3AD203B41FA5}">
                      <a16:colId xmlns:a16="http://schemas.microsoft.com/office/drawing/2014/main" val="3950647206"/>
                    </a:ext>
                  </a:extLst>
                </a:gridCol>
                <a:gridCol w="1065689">
                  <a:extLst>
                    <a:ext uri="{9D8B030D-6E8A-4147-A177-3AD203B41FA5}">
                      <a16:colId xmlns:a16="http://schemas.microsoft.com/office/drawing/2014/main" val="3336960989"/>
                    </a:ext>
                  </a:extLst>
                </a:gridCol>
                <a:gridCol w="1065689">
                  <a:extLst>
                    <a:ext uri="{9D8B030D-6E8A-4147-A177-3AD203B41FA5}">
                      <a16:colId xmlns:a16="http://schemas.microsoft.com/office/drawing/2014/main" val="2465587822"/>
                    </a:ext>
                  </a:extLst>
                </a:gridCol>
                <a:gridCol w="1065689">
                  <a:extLst>
                    <a:ext uri="{9D8B030D-6E8A-4147-A177-3AD203B41FA5}">
                      <a16:colId xmlns:a16="http://schemas.microsoft.com/office/drawing/2014/main" val="2286422490"/>
                    </a:ext>
                  </a:extLst>
                </a:gridCol>
              </a:tblGrid>
              <a:tr h="570331">
                <a:tc>
                  <a:txBody>
                    <a:bodyPr/>
                    <a:lstStyle/>
                    <a:p>
                      <a:r>
                        <a:rPr lang="de-DE" sz="900" b="1"/>
                        <a:t>Hintergrund 1</a:t>
                      </a:r>
                      <a:br>
                        <a:rPr lang="de-DE" sz="900" b="1"/>
                      </a:br>
                      <a:r>
                        <a:rPr lang="de-DE" sz="900" b="1"/>
                        <a:t>255/255/255</a:t>
                      </a:r>
                    </a:p>
                  </a:txBody>
                  <a:tcPr marL="72000" marR="72000" marT="36000" marB="36000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1">
                          <a:solidFill>
                            <a:schemeClr val="bg1"/>
                          </a:solidFill>
                        </a:rPr>
                        <a:t>Text 1</a:t>
                      </a:r>
                      <a:br>
                        <a:rPr lang="de-DE" sz="900" b="1">
                          <a:solidFill>
                            <a:schemeClr val="bg1"/>
                          </a:solidFill>
                        </a:rPr>
                      </a:br>
                      <a:r>
                        <a:rPr lang="de-DE" sz="900" b="1">
                          <a:solidFill>
                            <a:schemeClr val="bg1"/>
                          </a:solidFill>
                        </a:rPr>
                        <a:t>0/0/0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1"/>
                        <a:t>Hintergrund 2</a:t>
                      </a:r>
                      <a:br>
                        <a:rPr lang="de-DE" sz="900" b="1"/>
                      </a:br>
                      <a:r>
                        <a:rPr lang="de-DE" sz="900" b="1"/>
                        <a:t>231/230/230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>
                          <a:solidFill>
                            <a:schemeClr val="bg1"/>
                          </a:solidFill>
                        </a:rPr>
                        <a:t>Text 2</a:t>
                      </a:r>
                      <a:br>
                        <a:rPr lang="de-DE" sz="900" b="1">
                          <a:solidFill>
                            <a:schemeClr val="bg1"/>
                          </a:solidFill>
                        </a:rPr>
                      </a:br>
                      <a:r>
                        <a:rPr lang="de-DE" sz="900" b="1">
                          <a:solidFill>
                            <a:schemeClr val="bg1"/>
                          </a:solidFill>
                        </a:rPr>
                        <a:t>19/108/6</a:t>
                      </a:r>
                      <a:endParaRPr lang="de-DE" sz="900" b="1"/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1" dirty="0">
                          <a:solidFill>
                            <a:schemeClr val="bg1"/>
                          </a:solidFill>
                        </a:rPr>
                        <a:t>Akzent 1</a:t>
                      </a:r>
                      <a:br>
                        <a:rPr lang="de-DE" sz="9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900" b="1" dirty="0">
                          <a:solidFill>
                            <a:schemeClr val="bg1"/>
                          </a:solidFill>
                        </a:rPr>
                        <a:t>55/151/46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1">
                          <a:solidFill>
                            <a:schemeClr val="bg1"/>
                          </a:solidFill>
                        </a:rPr>
                        <a:t>Akzent 2</a:t>
                      </a:r>
                      <a:br>
                        <a:rPr lang="de-DE" sz="900" b="1">
                          <a:solidFill>
                            <a:schemeClr val="bg1"/>
                          </a:solidFill>
                        </a:rPr>
                      </a:br>
                      <a:r>
                        <a:rPr lang="de-DE" sz="900" b="1">
                          <a:solidFill>
                            <a:schemeClr val="bg1"/>
                          </a:solidFill>
                        </a:rPr>
                        <a:t>92/158/128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1">
                          <a:solidFill>
                            <a:schemeClr val="bg1"/>
                          </a:solidFill>
                        </a:rPr>
                        <a:t>Akzent 3</a:t>
                      </a:r>
                      <a:br>
                        <a:rPr lang="de-DE" sz="900" b="1">
                          <a:solidFill>
                            <a:schemeClr val="bg1"/>
                          </a:solidFill>
                        </a:rPr>
                      </a:br>
                      <a:r>
                        <a:rPr lang="de-DE" sz="900" b="1">
                          <a:solidFill>
                            <a:schemeClr val="bg1"/>
                          </a:solidFill>
                        </a:rPr>
                        <a:t>138/195/63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>
                          <a:solidFill>
                            <a:schemeClr val="bg1"/>
                          </a:solidFill>
                        </a:rPr>
                        <a:t>Akzent 4</a:t>
                      </a:r>
                      <a:br>
                        <a:rPr lang="de-DE" sz="900" b="1">
                          <a:solidFill>
                            <a:schemeClr val="bg1"/>
                          </a:solidFill>
                        </a:rPr>
                      </a:br>
                      <a:r>
                        <a:rPr lang="de-DE" sz="900" b="1">
                          <a:solidFill>
                            <a:schemeClr val="bg1"/>
                          </a:solidFill>
                        </a:rPr>
                        <a:t>113/101/90</a:t>
                      </a:r>
                      <a:endParaRPr lang="de-DE" sz="900" b="1"/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1">
                          <a:solidFill>
                            <a:schemeClr val="bg1"/>
                          </a:solidFill>
                        </a:rPr>
                        <a:t>Akzent 5</a:t>
                      </a:r>
                      <a:br>
                        <a:rPr lang="de-DE" sz="900" b="1">
                          <a:solidFill>
                            <a:schemeClr val="bg1"/>
                          </a:solidFill>
                        </a:rPr>
                      </a:br>
                      <a:r>
                        <a:rPr lang="de-DE" sz="900" b="1">
                          <a:solidFill>
                            <a:schemeClr val="bg1"/>
                          </a:solidFill>
                        </a:rPr>
                        <a:t>255/201/13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1">
                          <a:solidFill>
                            <a:schemeClr val="bg1"/>
                          </a:solidFill>
                        </a:rPr>
                        <a:t>Akzent 6</a:t>
                      </a:r>
                      <a:br>
                        <a:rPr lang="de-DE" sz="900" b="1">
                          <a:solidFill>
                            <a:schemeClr val="bg1"/>
                          </a:solidFill>
                        </a:rPr>
                      </a:br>
                      <a:r>
                        <a:rPr lang="de-DE" sz="900" b="1">
                          <a:solidFill>
                            <a:schemeClr val="bg1"/>
                          </a:solidFill>
                        </a:rPr>
                        <a:t>255/103/76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958678"/>
                  </a:ext>
                </a:extLst>
              </a:tr>
              <a:tr h="548557">
                <a:tc>
                  <a:txBody>
                    <a:bodyPr/>
                    <a:lstStyle/>
                    <a:p>
                      <a:r>
                        <a:rPr lang="de-DE" sz="900" b="0">
                          <a:solidFill>
                            <a:schemeClr val="tx1"/>
                          </a:solidFill>
                        </a:rPr>
                        <a:t>Dunkler 5%</a:t>
                      </a:r>
                    </a:p>
                  </a:txBody>
                  <a:tcPr marL="72000" marR="72000" marT="36000" marB="36000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>
                          <a:solidFill>
                            <a:schemeClr val="bg1"/>
                          </a:solidFill>
                        </a:rPr>
                        <a:t>Heller 50%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/>
                        <a:t>Dunkler 10%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/>
                        <a:t>Heller 80%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/>
                        <a:t>Heller 80%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/>
                        <a:t>Heller 80%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/>
                        <a:t>Heller 80%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/>
                        <a:t>Heller 80%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/>
                        <a:t>Heller 80%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/>
                        <a:t>Heller 80%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674358"/>
                  </a:ext>
                </a:extLst>
              </a:tr>
              <a:tr h="548557">
                <a:tc>
                  <a:txBody>
                    <a:bodyPr/>
                    <a:lstStyle/>
                    <a:p>
                      <a:r>
                        <a:rPr lang="de-DE" sz="900" b="0">
                          <a:solidFill>
                            <a:schemeClr val="tx1"/>
                          </a:solidFill>
                        </a:rPr>
                        <a:t>Dunkler 15%</a:t>
                      </a:r>
                    </a:p>
                  </a:txBody>
                  <a:tcPr marL="72000" marR="72000" marT="36000" marB="36000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>
                          <a:solidFill>
                            <a:schemeClr val="bg1"/>
                          </a:solidFill>
                        </a:rPr>
                        <a:t>Heller 35%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/>
                        <a:t>Dunkler 25%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/>
                        <a:t>Heller 60%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/>
                        <a:t>Heller 60%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/>
                        <a:t>Heller 60%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/>
                        <a:t>Heller 60%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/>
                        <a:t>Heller 60%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/>
                        <a:t>Heller 60%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/>
                        <a:t>Heller 60%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743209"/>
                  </a:ext>
                </a:extLst>
              </a:tr>
              <a:tr h="548557">
                <a:tc>
                  <a:txBody>
                    <a:bodyPr/>
                    <a:lstStyle/>
                    <a:p>
                      <a:r>
                        <a:rPr lang="de-DE" sz="900" b="0">
                          <a:solidFill>
                            <a:schemeClr val="tx1"/>
                          </a:solidFill>
                        </a:rPr>
                        <a:t>Dunkler 25%</a:t>
                      </a:r>
                    </a:p>
                  </a:txBody>
                  <a:tcPr marL="72000" marR="72000" marT="36000" marB="36000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>
                          <a:solidFill>
                            <a:schemeClr val="bg1"/>
                          </a:solidFill>
                        </a:rPr>
                        <a:t>Heller 25%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/>
                        <a:t>Dunkler 50%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/>
                        <a:t>Heller 40%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/>
                        <a:t>Heller 40%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/>
                        <a:t>Heller 40%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/>
                        <a:t>Heller 40%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/>
                        <a:t>Heller 40%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/>
                        <a:t>Heller 40%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/>
                        <a:t>Heller 40%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282909"/>
                  </a:ext>
                </a:extLst>
              </a:tr>
              <a:tr h="548557">
                <a:tc>
                  <a:txBody>
                    <a:bodyPr/>
                    <a:lstStyle/>
                    <a:p>
                      <a:r>
                        <a:rPr lang="de-DE" sz="900" b="0">
                          <a:solidFill>
                            <a:schemeClr val="bg1"/>
                          </a:solidFill>
                        </a:rPr>
                        <a:t>Dunkler 35%</a:t>
                      </a:r>
                    </a:p>
                  </a:txBody>
                  <a:tcPr marL="72000" marR="72000" marT="36000" marB="36000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>
                          <a:solidFill>
                            <a:schemeClr val="bg1"/>
                          </a:solidFill>
                        </a:rPr>
                        <a:t>Heller 15%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>
                          <a:solidFill>
                            <a:schemeClr val="bg1"/>
                          </a:solidFill>
                        </a:rPr>
                        <a:t>Dunkler 75%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>
                          <a:solidFill>
                            <a:schemeClr val="bg1"/>
                          </a:solidFill>
                        </a:rPr>
                        <a:t>Dunkler 25%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>
                          <a:solidFill>
                            <a:schemeClr val="bg1"/>
                          </a:solidFill>
                        </a:rPr>
                        <a:t>Dunkler 25%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>
                          <a:solidFill>
                            <a:schemeClr val="bg1"/>
                          </a:solidFill>
                        </a:rPr>
                        <a:t>Dunkler 25%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>
                          <a:solidFill>
                            <a:schemeClr val="bg1"/>
                          </a:solidFill>
                        </a:rPr>
                        <a:t>Dunkler 25%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>
                          <a:solidFill>
                            <a:schemeClr val="bg1"/>
                          </a:solidFill>
                        </a:rPr>
                        <a:t>Dunkler 25%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>
                          <a:solidFill>
                            <a:schemeClr val="bg1"/>
                          </a:solidFill>
                        </a:rPr>
                        <a:t>Dunkler 25%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>
                          <a:solidFill>
                            <a:schemeClr val="bg1"/>
                          </a:solidFill>
                        </a:rPr>
                        <a:t>Dunkler 25%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498967"/>
                  </a:ext>
                </a:extLst>
              </a:tr>
              <a:tr h="548557">
                <a:tc>
                  <a:txBody>
                    <a:bodyPr/>
                    <a:lstStyle/>
                    <a:p>
                      <a:r>
                        <a:rPr lang="de-DE" sz="900" b="0">
                          <a:solidFill>
                            <a:schemeClr val="bg1"/>
                          </a:solidFill>
                        </a:rPr>
                        <a:t>Dunkler 50%</a:t>
                      </a:r>
                    </a:p>
                  </a:txBody>
                  <a:tcPr marL="72000" marR="72000" marT="36000" marB="36000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>
                          <a:solidFill>
                            <a:schemeClr val="bg1"/>
                          </a:solidFill>
                        </a:rPr>
                        <a:t>Heller 5%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>
                          <a:solidFill>
                            <a:schemeClr val="bg1"/>
                          </a:solidFill>
                        </a:rPr>
                        <a:t>Dunkler 90%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>
                          <a:solidFill>
                            <a:schemeClr val="bg1"/>
                          </a:solidFill>
                        </a:rPr>
                        <a:t>Dunkler 50%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>
                          <a:solidFill>
                            <a:schemeClr val="bg1"/>
                          </a:solidFill>
                        </a:rPr>
                        <a:t>Dunkler 50%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>
                          <a:solidFill>
                            <a:schemeClr val="bg1"/>
                          </a:solidFill>
                        </a:rPr>
                        <a:t>Dunkler 50%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>
                          <a:solidFill>
                            <a:schemeClr val="bg1"/>
                          </a:solidFill>
                        </a:rPr>
                        <a:t>Dunkler 50%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>
                          <a:solidFill>
                            <a:schemeClr val="bg1"/>
                          </a:solidFill>
                        </a:rPr>
                        <a:t>Dunkler 50%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>
                          <a:solidFill>
                            <a:schemeClr val="bg1"/>
                          </a:solidFill>
                        </a:rPr>
                        <a:t>Dunkler 50%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Dunkler 50%</a:t>
                      </a:r>
                    </a:p>
                  </a:txBody>
                  <a:tcPr marL="72000" marR="72000" marT="36000" marB="3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948288"/>
                  </a:ext>
                </a:extLst>
              </a:tr>
            </a:tbl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F20E20-7909-5DC5-2B84-D4904D0A9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BAB9-4887-4BCC-AF42-86AE50B1C650}" type="datetime4">
              <a:rPr lang="de-DE" smtClean="0"/>
              <a:t>7. März 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C98BBC-428A-35E5-B0CB-118B3E23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E1C5-0AEB-4A29-8F2F-F05874E47E3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44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F5135EF-3148-9DBA-2718-3D63A714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Icons einfärbbar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947ECD-3209-019B-7DBE-BA5CE45B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9FD6-DFED-47DF-8391-87A0AA85053C}" type="datetime4">
              <a:rPr lang="de-DE" smtClean="0"/>
              <a:t>7. März 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088D4E-6EE4-6E3D-9C1E-4F3F8F37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E1C5-0AEB-4A29-8F2F-F05874E47E3A}" type="slidenum">
              <a:rPr lang="de-DE" smtClean="0"/>
              <a:t>4</a:t>
            </a:fld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95E09CA0-A197-2699-9BB8-6DAED21EA72B}"/>
              </a:ext>
            </a:extLst>
          </p:cNvPr>
          <p:cNvSpPr>
            <a:spLocks noChangeAspect="1"/>
          </p:cNvSpPr>
          <p:nvPr/>
        </p:nvSpPr>
        <p:spPr>
          <a:xfrm>
            <a:off x="818092" y="2864278"/>
            <a:ext cx="796752" cy="911253"/>
          </a:xfrm>
          <a:custGeom>
            <a:avLst/>
            <a:gdLst>
              <a:gd name="connsiteX0" fmla="*/ 433481 w 796752"/>
              <a:gd name="connsiteY0" fmla="*/ 642938 h 911253"/>
              <a:gd name="connsiteX1" fmla="*/ 336446 w 796752"/>
              <a:gd name="connsiteY1" fmla="*/ 624741 h 911253"/>
              <a:gd name="connsiteX2" fmla="*/ 229409 w 796752"/>
              <a:gd name="connsiteY2" fmla="*/ 649306 h 911253"/>
              <a:gd name="connsiteX3" fmla="*/ 230374 w 796752"/>
              <a:gd name="connsiteY3" fmla="*/ 646200 h 911253"/>
              <a:gd name="connsiteX4" fmla="*/ 206461 w 796752"/>
              <a:gd name="connsiteY4" fmla="*/ 446524 h 911253"/>
              <a:gd name="connsiteX5" fmla="*/ 191359 w 796752"/>
              <a:gd name="connsiteY5" fmla="*/ 436233 h 911253"/>
              <a:gd name="connsiteX6" fmla="*/ 174171 w 796752"/>
              <a:gd name="connsiteY6" fmla="*/ 442478 h 911253"/>
              <a:gd name="connsiteX7" fmla="*/ 102051 w 796752"/>
              <a:gd name="connsiteY7" fmla="*/ 617146 h 911253"/>
              <a:gd name="connsiteX8" fmla="*/ 145689 w 796752"/>
              <a:gd name="connsiteY8" fmla="*/ 715446 h 911253"/>
              <a:gd name="connsiteX9" fmla="*/ 4890 w 796752"/>
              <a:gd name="connsiteY9" fmla="*/ 878095 h 911253"/>
              <a:gd name="connsiteX10" fmla="*/ 6924 w 796752"/>
              <a:gd name="connsiteY10" fmla="*/ 906358 h 911253"/>
              <a:gd name="connsiteX11" fmla="*/ 20036 w 796752"/>
              <a:gd name="connsiteY11" fmla="*/ 911254 h 911253"/>
              <a:gd name="connsiteX12" fmla="*/ 35205 w 796752"/>
              <a:gd name="connsiteY12" fmla="*/ 904328 h 911253"/>
              <a:gd name="connsiteX13" fmla="*/ 176001 w 796752"/>
              <a:gd name="connsiteY13" fmla="*/ 741678 h 911253"/>
              <a:gd name="connsiteX14" fmla="*/ 265816 w 796752"/>
              <a:gd name="connsiteY14" fmla="*/ 771361 h 911253"/>
              <a:gd name="connsiteX15" fmla="*/ 442118 w 796752"/>
              <a:gd name="connsiteY15" fmla="*/ 674311 h 911253"/>
              <a:gd name="connsiteX16" fmla="*/ 445850 w 796752"/>
              <a:gd name="connsiteY16" fmla="*/ 656406 h 911253"/>
              <a:gd name="connsiteX17" fmla="*/ 433488 w 796752"/>
              <a:gd name="connsiteY17" fmla="*/ 642946 h 911253"/>
              <a:gd name="connsiteX18" fmla="*/ 184627 w 796752"/>
              <a:gd name="connsiteY18" fmla="*/ 493952 h 911253"/>
              <a:gd name="connsiteX19" fmla="*/ 170564 w 796752"/>
              <a:gd name="connsiteY19" fmla="*/ 683337 h 911253"/>
              <a:gd name="connsiteX20" fmla="*/ 142083 w 796752"/>
              <a:gd name="connsiteY20" fmla="*/ 615108 h 911253"/>
              <a:gd name="connsiteX21" fmla="*/ 184627 w 796752"/>
              <a:gd name="connsiteY21" fmla="*/ 493952 h 911253"/>
              <a:gd name="connsiteX22" fmla="*/ 265809 w 796752"/>
              <a:gd name="connsiteY22" fmla="*/ 731280 h 911253"/>
              <a:gd name="connsiteX23" fmla="*/ 204364 w 796752"/>
              <a:gd name="connsiteY23" fmla="*/ 712476 h 911253"/>
              <a:gd name="connsiteX24" fmla="*/ 336442 w 796752"/>
              <a:gd name="connsiteY24" fmla="*/ 664815 h 911253"/>
              <a:gd name="connsiteX25" fmla="*/ 389713 w 796752"/>
              <a:gd name="connsiteY25" fmla="*/ 671375 h 911253"/>
              <a:gd name="connsiteX26" fmla="*/ 265809 w 796752"/>
              <a:gd name="connsiteY26" fmla="*/ 731284 h 911253"/>
              <a:gd name="connsiteX27" fmla="*/ 560850 w 796752"/>
              <a:gd name="connsiteY27" fmla="*/ 495790 h 911253"/>
              <a:gd name="connsiteX28" fmla="*/ 463815 w 796752"/>
              <a:gd name="connsiteY28" fmla="*/ 477597 h 911253"/>
              <a:gd name="connsiteX29" fmla="*/ 356778 w 796752"/>
              <a:gd name="connsiteY29" fmla="*/ 502161 h 911253"/>
              <a:gd name="connsiteX30" fmla="*/ 357758 w 796752"/>
              <a:gd name="connsiteY30" fmla="*/ 499055 h 911253"/>
              <a:gd name="connsiteX31" fmla="*/ 333845 w 796752"/>
              <a:gd name="connsiteY31" fmla="*/ 299379 h 911253"/>
              <a:gd name="connsiteX32" fmla="*/ 318728 w 796752"/>
              <a:gd name="connsiteY32" fmla="*/ 289088 h 911253"/>
              <a:gd name="connsiteX33" fmla="*/ 301555 w 796752"/>
              <a:gd name="connsiteY33" fmla="*/ 295334 h 911253"/>
              <a:gd name="connsiteX34" fmla="*/ 229424 w 796752"/>
              <a:gd name="connsiteY34" fmla="*/ 469998 h 911253"/>
              <a:gd name="connsiteX35" fmla="*/ 287540 w 796752"/>
              <a:gd name="connsiteY35" fmla="*/ 582157 h 911253"/>
              <a:gd name="connsiteX36" fmla="*/ 287555 w 796752"/>
              <a:gd name="connsiteY36" fmla="*/ 582172 h 911253"/>
              <a:gd name="connsiteX37" fmla="*/ 393197 w 796752"/>
              <a:gd name="connsiteY37" fmla="*/ 624213 h 911253"/>
              <a:gd name="connsiteX38" fmla="*/ 569494 w 796752"/>
              <a:gd name="connsiteY38" fmla="*/ 527163 h 911253"/>
              <a:gd name="connsiteX39" fmla="*/ 573215 w 796752"/>
              <a:gd name="connsiteY39" fmla="*/ 509258 h 911253"/>
              <a:gd name="connsiteX40" fmla="*/ 560854 w 796752"/>
              <a:gd name="connsiteY40" fmla="*/ 495794 h 911253"/>
              <a:gd name="connsiteX41" fmla="*/ 269452 w 796752"/>
              <a:gd name="connsiteY41" fmla="*/ 467964 h 911253"/>
              <a:gd name="connsiteX42" fmla="*/ 311996 w 796752"/>
              <a:gd name="connsiteY42" fmla="*/ 346808 h 911253"/>
              <a:gd name="connsiteX43" fmla="*/ 297948 w 796752"/>
              <a:gd name="connsiteY43" fmla="*/ 536193 h 911253"/>
              <a:gd name="connsiteX44" fmla="*/ 269452 w 796752"/>
              <a:gd name="connsiteY44" fmla="*/ 467964 h 911253"/>
              <a:gd name="connsiteX45" fmla="*/ 393197 w 796752"/>
              <a:gd name="connsiteY45" fmla="*/ 584135 h 911253"/>
              <a:gd name="connsiteX46" fmla="*/ 331737 w 796752"/>
              <a:gd name="connsiteY46" fmla="*/ 565332 h 911253"/>
              <a:gd name="connsiteX47" fmla="*/ 463815 w 796752"/>
              <a:gd name="connsiteY47" fmla="*/ 517670 h 911253"/>
              <a:gd name="connsiteX48" fmla="*/ 517100 w 796752"/>
              <a:gd name="connsiteY48" fmla="*/ 524230 h 911253"/>
              <a:gd name="connsiteX49" fmla="*/ 393197 w 796752"/>
              <a:gd name="connsiteY49" fmla="*/ 584139 h 911253"/>
              <a:gd name="connsiteX50" fmla="*/ 657763 w 796752"/>
              <a:gd name="connsiteY50" fmla="*/ 281966 h 911253"/>
              <a:gd name="connsiteX51" fmla="*/ 716922 w 796752"/>
              <a:gd name="connsiteY51" fmla="*/ 119734 h 911253"/>
              <a:gd name="connsiteX52" fmla="*/ 791872 w 796752"/>
              <a:gd name="connsiteY52" fmla="*/ 33145 h 911253"/>
              <a:gd name="connsiteX53" fmla="*/ 789826 w 796752"/>
              <a:gd name="connsiteY53" fmla="*/ 4883 h 911253"/>
              <a:gd name="connsiteX54" fmla="*/ 761560 w 796752"/>
              <a:gd name="connsiteY54" fmla="*/ 6928 h 911253"/>
              <a:gd name="connsiteX55" fmla="*/ 689566 w 796752"/>
              <a:gd name="connsiteY55" fmla="*/ 90081 h 911253"/>
              <a:gd name="connsiteX56" fmla="*/ 531596 w 796752"/>
              <a:gd name="connsiteY56" fmla="*/ 172813 h 911253"/>
              <a:gd name="connsiteX57" fmla="*/ 494430 w 796752"/>
              <a:gd name="connsiteY57" fmla="*/ 256957 h 911253"/>
              <a:gd name="connsiteX58" fmla="*/ 469389 w 796752"/>
              <a:gd name="connsiteY58" fmla="*/ 168320 h 911253"/>
              <a:gd name="connsiteX59" fmla="*/ 538816 w 796752"/>
              <a:gd name="connsiteY59" fmla="*/ 88099 h 911253"/>
              <a:gd name="connsiteX60" fmla="*/ 536771 w 796752"/>
              <a:gd name="connsiteY60" fmla="*/ 59840 h 911253"/>
              <a:gd name="connsiteX61" fmla="*/ 508501 w 796752"/>
              <a:gd name="connsiteY61" fmla="*/ 61885 h 911253"/>
              <a:gd name="connsiteX62" fmla="*/ 438807 w 796752"/>
              <a:gd name="connsiteY62" fmla="*/ 142398 h 911253"/>
              <a:gd name="connsiteX63" fmla="*/ 429442 w 796752"/>
              <a:gd name="connsiteY63" fmla="*/ 147649 h 911253"/>
              <a:gd name="connsiteX64" fmla="*/ 356664 w 796752"/>
              <a:gd name="connsiteY64" fmla="*/ 319891 h 911253"/>
              <a:gd name="connsiteX65" fmla="*/ 414935 w 796752"/>
              <a:gd name="connsiteY65" fmla="*/ 435023 h 911253"/>
              <a:gd name="connsiteX66" fmla="*/ 414946 w 796752"/>
              <a:gd name="connsiteY66" fmla="*/ 435035 h 911253"/>
              <a:gd name="connsiteX67" fmla="*/ 520562 w 796752"/>
              <a:gd name="connsiteY67" fmla="*/ 477061 h 911253"/>
              <a:gd name="connsiteX68" fmla="*/ 646308 w 796752"/>
              <a:gd name="connsiteY68" fmla="*/ 428105 h 911253"/>
              <a:gd name="connsiteX69" fmla="*/ 682975 w 796752"/>
              <a:gd name="connsiteY69" fmla="*/ 395379 h 911253"/>
              <a:gd name="connsiteX70" fmla="*/ 695909 w 796752"/>
              <a:gd name="connsiteY70" fmla="*/ 381283 h 911253"/>
              <a:gd name="connsiteX71" fmla="*/ 696531 w 796752"/>
              <a:gd name="connsiteY71" fmla="*/ 380636 h 911253"/>
              <a:gd name="connsiteX72" fmla="*/ 773792 w 796752"/>
              <a:gd name="connsiteY72" fmla="*/ 291403 h 911253"/>
              <a:gd name="connsiteX73" fmla="*/ 771747 w 796752"/>
              <a:gd name="connsiteY73" fmla="*/ 263133 h 911253"/>
              <a:gd name="connsiteX74" fmla="*/ 743476 w 796752"/>
              <a:gd name="connsiteY74" fmla="*/ 265178 h 911253"/>
              <a:gd name="connsiteX75" fmla="*/ 675126 w 796752"/>
              <a:gd name="connsiteY75" fmla="*/ 344127 h 911253"/>
              <a:gd name="connsiteX76" fmla="*/ 591192 w 796752"/>
              <a:gd name="connsiteY76" fmla="*/ 330437 h 911253"/>
              <a:gd name="connsiteX77" fmla="*/ 580162 w 796752"/>
              <a:gd name="connsiteY77" fmla="*/ 330689 h 911253"/>
              <a:gd name="connsiteX78" fmla="*/ 657756 w 796752"/>
              <a:gd name="connsiteY78" fmla="*/ 281966 h 911253"/>
              <a:gd name="connsiteX79" fmla="*/ 396840 w 796752"/>
              <a:gd name="connsiteY79" fmla="*/ 320819 h 911253"/>
              <a:gd name="connsiteX80" fmla="*/ 439384 w 796752"/>
              <a:gd name="connsiteY80" fmla="*/ 199648 h 911253"/>
              <a:gd name="connsiteX81" fmla="*/ 425321 w 796752"/>
              <a:gd name="connsiteY81" fmla="*/ 389033 h 911253"/>
              <a:gd name="connsiteX82" fmla="*/ 396840 w 796752"/>
              <a:gd name="connsiteY82" fmla="*/ 320816 h 911253"/>
              <a:gd name="connsiteX83" fmla="*/ 644411 w 796752"/>
              <a:gd name="connsiteY83" fmla="*/ 377056 h 911253"/>
              <a:gd name="connsiteX84" fmla="*/ 520570 w 796752"/>
              <a:gd name="connsiteY84" fmla="*/ 436987 h 911253"/>
              <a:gd name="connsiteX85" fmla="*/ 459110 w 796752"/>
              <a:gd name="connsiteY85" fmla="*/ 418183 h 911253"/>
              <a:gd name="connsiteX86" fmla="*/ 591203 w 796752"/>
              <a:gd name="connsiteY86" fmla="*/ 370511 h 911253"/>
              <a:gd name="connsiteX87" fmla="*/ 644411 w 796752"/>
              <a:gd name="connsiteY87" fmla="*/ 377056 h 911253"/>
              <a:gd name="connsiteX88" fmla="*/ 484166 w 796752"/>
              <a:gd name="connsiteY88" fmla="*/ 355013 h 911253"/>
              <a:gd name="connsiteX89" fmla="*/ 485146 w 796752"/>
              <a:gd name="connsiteY89" fmla="*/ 351907 h 911253"/>
              <a:gd name="connsiteX90" fmla="*/ 492862 w 796752"/>
              <a:gd name="connsiteY90" fmla="*/ 317621 h 911253"/>
              <a:gd name="connsiteX91" fmla="*/ 493457 w 796752"/>
              <a:gd name="connsiteY91" fmla="*/ 323674 h 911253"/>
              <a:gd name="connsiteX92" fmla="*/ 513357 w 796752"/>
              <a:gd name="connsiteY92" fmla="*/ 341361 h 911253"/>
              <a:gd name="connsiteX93" fmla="*/ 513890 w 796752"/>
              <a:gd name="connsiteY93" fmla="*/ 341350 h 911253"/>
              <a:gd name="connsiteX94" fmla="*/ 519690 w 796752"/>
              <a:gd name="connsiteY94" fmla="*/ 341083 h 911253"/>
              <a:gd name="connsiteX95" fmla="*/ 484162 w 796752"/>
              <a:gd name="connsiteY95" fmla="*/ 355013 h 911253"/>
              <a:gd name="connsiteX96" fmla="*/ 531803 w 796752"/>
              <a:gd name="connsiteY96" fmla="*/ 300019 h 911253"/>
              <a:gd name="connsiteX97" fmla="*/ 562659 w 796752"/>
              <a:gd name="connsiteY97" fmla="*/ 198151 h 911253"/>
              <a:gd name="connsiteX98" fmla="*/ 675980 w 796752"/>
              <a:gd name="connsiteY98" fmla="*/ 133475 h 911253"/>
              <a:gd name="connsiteX99" fmla="*/ 628217 w 796752"/>
              <a:gd name="connsiteY99" fmla="*/ 254887 h 911253"/>
              <a:gd name="connsiteX100" fmla="*/ 531803 w 796752"/>
              <a:gd name="connsiteY100" fmla="*/ 300023 h 91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796752" h="911253">
                <a:moveTo>
                  <a:pt x="433481" y="642938"/>
                </a:moveTo>
                <a:cubicBezTo>
                  <a:pt x="400857" y="630858"/>
                  <a:pt x="368215" y="624741"/>
                  <a:pt x="336446" y="624741"/>
                </a:cubicBezTo>
                <a:cubicBezTo>
                  <a:pt x="293521" y="624741"/>
                  <a:pt x="257561" y="635705"/>
                  <a:pt x="229409" y="649306"/>
                </a:cubicBezTo>
                <a:cubicBezTo>
                  <a:pt x="229738" y="648282"/>
                  <a:pt x="230071" y="647254"/>
                  <a:pt x="230374" y="646200"/>
                </a:cubicBezTo>
                <a:cubicBezTo>
                  <a:pt x="244197" y="600495"/>
                  <a:pt x="251254" y="528749"/>
                  <a:pt x="206461" y="446524"/>
                </a:cubicBezTo>
                <a:cubicBezTo>
                  <a:pt x="203376" y="440866"/>
                  <a:pt x="197754" y="437031"/>
                  <a:pt x="191359" y="436233"/>
                </a:cubicBezTo>
                <a:cubicBezTo>
                  <a:pt x="184949" y="435434"/>
                  <a:pt x="178565" y="437752"/>
                  <a:pt x="174171" y="442478"/>
                </a:cubicBezTo>
                <a:cubicBezTo>
                  <a:pt x="171023" y="445877"/>
                  <a:pt x="97091" y="526608"/>
                  <a:pt x="102051" y="617146"/>
                </a:cubicBezTo>
                <a:cubicBezTo>
                  <a:pt x="104070" y="654069"/>
                  <a:pt x="118755" y="687050"/>
                  <a:pt x="145689" y="715446"/>
                </a:cubicBezTo>
                <a:lnTo>
                  <a:pt x="4890" y="878095"/>
                </a:lnTo>
                <a:cubicBezTo>
                  <a:pt x="-2356" y="886460"/>
                  <a:pt x="-1443" y="899121"/>
                  <a:pt x="6924" y="906358"/>
                </a:cubicBezTo>
                <a:cubicBezTo>
                  <a:pt x="10719" y="909642"/>
                  <a:pt x="15391" y="911254"/>
                  <a:pt x="20036" y="911254"/>
                </a:cubicBezTo>
                <a:cubicBezTo>
                  <a:pt x="25644" y="911254"/>
                  <a:pt x="31229" y="908909"/>
                  <a:pt x="35205" y="904328"/>
                </a:cubicBezTo>
                <a:lnTo>
                  <a:pt x="176001" y="741678"/>
                </a:lnTo>
                <a:cubicBezTo>
                  <a:pt x="203924" y="761362"/>
                  <a:pt x="234058" y="771361"/>
                  <a:pt x="265816" y="771361"/>
                </a:cubicBezTo>
                <a:cubicBezTo>
                  <a:pt x="362737" y="771361"/>
                  <a:pt x="438929" y="678271"/>
                  <a:pt x="442118" y="674311"/>
                </a:cubicBezTo>
                <a:cubicBezTo>
                  <a:pt x="446164" y="669300"/>
                  <a:pt x="447551" y="662626"/>
                  <a:pt x="445850" y="656406"/>
                </a:cubicBezTo>
                <a:cubicBezTo>
                  <a:pt x="444137" y="650201"/>
                  <a:pt x="439528" y="645190"/>
                  <a:pt x="433488" y="642946"/>
                </a:cubicBezTo>
                <a:close/>
                <a:moveTo>
                  <a:pt x="184627" y="493952"/>
                </a:moveTo>
                <a:cubicBezTo>
                  <a:pt x="220117" y="582283"/>
                  <a:pt x="189654" y="652061"/>
                  <a:pt x="170564" y="683337"/>
                </a:cubicBezTo>
                <a:cubicBezTo>
                  <a:pt x="152873" y="663047"/>
                  <a:pt x="143503" y="640572"/>
                  <a:pt x="142083" y="615108"/>
                </a:cubicBezTo>
                <a:cubicBezTo>
                  <a:pt x="139416" y="567650"/>
                  <a:pt x="165593" y="521120"/>
                  <a:pt x="184627" y="493952"/>
                </a:cubicBezTo>
                <a:close/>
                <a:moveTo>
                  <a:pt x="265809" y="731280"/>
                </a:moveTo>
                <a:cubicBezTo>
                  <a:pt x="244511" y="731280"/>
                  <a:pt x="223912" y="724975"/>
                  <a:pt x="204364" y="712476"/>
                </a:cubicBezTo>
                <a:cubicBezTo>
                  <a:pt x="226905" y="693998"/>
                  <a:pt x="272622" y="664815"/>
                  <a:pt x="336442" y="664815"/>
                </a:cubicBezTo>
                <a:cubicBezTo>
                  <a:pt x="353871" y="664815"/>
                  <a:pt x="371703" y="667011"/>
                  <a:pt x="389713" y="671375"/>
                </a:cubicBezTo>
                <a:cubicBezTo>
                  <a:pt x="363924" y="695699"/>
                  <a:pt x="317378" y="731284"/>
                  <a:pt x="265809" y="731284"/>
                </a:cubicBezTo>
                <a:close/>
                <a:moveTo>
                  <a:pt x="560850" y="495790"/>
                </a:moveTo>
                <a:cubicBezTo>
                  <a:pt x="528230" y="483713"/>
                  <a:pt x="495584" y="477597"/>
                  <a:pt x="463815" y="477597"/>
                </a:cubicBezTo>
                <a:cubicBezTo>
                  <a:pt x="420890" y="477597"/>
                  <a:pt x="384930" y="488561"/>
                  <a:pt x="356778" y="502161"/>
                </a:cubicBezTo>
                <a:cubicBezTo>
                  <a:pt x="357107" y="501137"/>
                  <a:pt x="357440" y="500109"/>
                  <a:pt x="357758" y="499055"/>
                </a:cubicBezTo>
                <a:cubicBezTo>
                  <a:pt x="371566" y="453350"/>
                  <a:pt x="378638" y="381604"/>
                  <a:pt x="333845" y="299379"/>
                </a:cubicBezTo>
                <a:cubicBezTo>
                  <a:pt x="330757" y="293721"/>
                  <a:pt x="325138" y="289887"/>
                  <a:pt x="318728" y="289088"/>
                </a:cubicBezTo>
                <a:cubicBezTo>
                  <a:pt x="312333" y="288289"/>
                  <a:pt x="305934" y="290608"/>
                  <a:pt x="301555" y="295334"/>
                </a:cubicBezTo>
                <a:cubicBezTo>
                  <a:pt x="298407" y="298732"/>
                  <a:pt x="224475" y="379463"/>
                  <a:pt x="229424" y="469998"/>
                </a:cubicBezTo>
                <a:cubicBezTo>
                  <a:pt x="231784" y="513092"/>
                  <a:pt x="251332" y="550829"/>
                  <a:pt x="287540" y="582157"/>
                </a:cubicBezTo>
                <a:lnTo>
                  <a:pt x="287555" y="582172"/>
                </a:lnTo>
                <a:cubicBezTo>
                  <a:pt x="319805" y="610076"/>
                  <a:pt x="355347" y="624213"/>
                  <a:pt x="393197" y="624213"/>
                </a:cubicBezTo>
                <a:cubicBezTo>
                  <a:pt x="490103" y="624213"/>
                  <a:pt x="566295" y="531123"/>
                  <a:pt x="569494" y="527163"/>
                </a:cubicBezTo>
                <a:cubicBezTo>
                  <a:pt x="573545" y="522137"/>
                  <a:pt x="574928" y="515477"/>
                  <a:pt x="573215" y="509258"/>
                </a:cubicBezTo>
                <a:cubicBezTo>
                  <a:pt x="571503" y="503042"/>
                  <a:pt x="566909" y="498042"/>
                  <a:pt x="560854" y="495794"/>
                </a:cubicBezTo>
                <a:close/>
                <a:moveTo>
                  <a:pt x="269452" y="467964"/>
                </a:moveTo>
                <a:cubicBezTo>
                  <a:pt x="266800" y="420506"/>
                  <a:pt x="292973" y="373976"/>
                  <a:pt x="311996" y="346808"/>
                </a:cubicBezTo>
                <a:cubicBezTo>
                  <a:pt x="347502" y="435123"/>
                  <a:pt x="317023" y="504916"/>
                  <a:pt x="297948" y="536193"/>
                </a:cubicBezTo>
                <a:cubicBezTo>
                  <a:pt x="280242" y="515903"/>
                  <a:pt x="270888" y="493427"/>
                  <a:pt x="269452" y="467964"/>
                </a:cubicBezTo>
                <a:close/>
                <a:moveTo>
                  <a:pt x="393197" y="584135"/>
                </a:moveTo>
                <a:cubicBezTo>
                  <a:pt x="371884" y="584135"/>
                  <a:pt x="351285" y="577827"/>
                  <a:pt x="331737" y="565332"/>
                </a:cubicBezTo>
                <a:cubicBezTo>
                  <a:pt x="354278" y="546854"/>
                  <a:pt x="400010" y="517670"/>
                  <a:pt x="463815" y="517670"/>
                </a:cubicBezTo>
                <a:cubicBezTo>
                  <a:pt x="481244" y="517670"/>
                  <a:pt x="499076" y="519867"/>
                  <a:pt x="517100" y="524230"/>
                </a:cubicBezTo>
                <a:cubicBezTo>
                  <a:pt x="491297" y="548555"/>
                  <a:pt x="444751" y="584139"/>
                  <a:pt x="393197" y="584139"/>
                </a:cubicBezTo>
                <a:close/>
                <a:moveTo>
                  <a:pt x="657763" y="281966"/>
                </a:moveTo>
                <a:cubicBezTo>
                  <a:pt x="709510" y="226262"/>
                  <a:pt x="716275" y="148637"/>
                  <a:pt x="716922" y="119734"/>
                </a:cubicBezTo>
                <a:lnTo>
                  <a:pt x="791872" y="33145"/>
                </a:lnTo>
                <a:cubicBezTo>
                  <a:pt x="799107" y="24781"/>
                  <a:pt x="798193" y="12131"/>
                  <a:pt x="789826" y="4883"/>
                </a:cubicBezTo>
                <a:cubicBezTo>
                  <a:pt x="781460" y="-2350"/>
                  <a:pt x="768795" y="-1448"/>
                  <a:pt x="761560" y="6928"/>
                </a:cubicBezTo>
                <a:lnTo>
                  <a:pt x="689566" y="90081"/>
                </a:lnTo>
                <a:cubicBezTo>
                  <a:pt x="667469" y="93187"/>
                  <a:pt x="583125" y="108885"/>
                  <a:pt x="531596" y="172813"/>
                </a:cubicBezTo>
                <a:cubicBezTo>
                  <a:pt x="512022" y="197100"/>
                  <a:pt x="499634" y="225256"/>
                  <a:pt x="494430" y="256957"/>
                </a:cubicBezTo>
                <a:cubicBezTo>
                  <a:pt x="491763" y="229789"/>
                  <a:pt x="484329" y="199940"/>
                  <a:pt x="469389" y="168320"/>
                </a:cubicBezTo>
                <a:lnTo>
                  <a:pt x="538816" y="88099"/>
                </a:lnTo>
                <a:cubicBezTo>
                  <a:pt x="546062" y="79738"/>
                  <a:pt x="545149" y="67084"/>
                  <a:pt x="536771" y="59840"/>
                </a:cubicBezTo>
                <a:cubicBezTo>
                  <a:pt x="528404" y="52607"/>
                  <a:pt x="515739" y="53510"/>
                  <a:pt x="508501" y="61885"/>
                </a:cubicBezTo>
                <a:lnTo>
                  <a:pt x="438807" y="142398"/>
                </a:lnTo>
                <a:cubicBezTo>
                  <a:pt x="435315" y="143260"/>
                  <a:pt x="432057" y="145039"/>
                  <a:pt x="429442" y="147649"/>
                </a:cubicBezTo>
                <a:cubicBezTo>
                  <a:pt x="428680" y="148411"/>
                  <a:pt x="353401" y="229508"/>
                  <a:pt x="356664" y="319891"/>
                </a:cubicBezTo>
                <a:cubicBezTo>
                  <a:pt x="358261" y="364217"/>
                  <a:pt x="377873" y="402956"/>
                  <a:pt x="414935" y="435023"/>
                </a:cubicBezTo>
                <a:lnTo>
                  <a:pt x="414946" y="435035"/>
                </a:lnTo>
                <a:cubicBezTo>
                  <a:pt x="447185" y="462924"/>
                  <a:pt x="482712" y="477061"/>
                  <a:pt x="520562" y="477061"/>
                </a:cubicBezTo>
                <a:cubicBezTo>
                  <a:pt x="561190" y="477061"/>
                  <a:pt x="604663" y="460132"/>
                  <a:pt x="646308" y="428105"/>
                </a:cubicBezTo>
                <a:cubicBezTo>
                  <a:pt x="662302" y="415795"/>
                  <a:pt x="675070" y="403514"/>
                  <a:pt x="682975" y="395379"/>
                </a:cubicBezTo>
                <a:cubicBezTo>
                  <a:pt x="689018" y="389148"/>
                  <a:pt x="693132" y="384796"/>
                  <a:pt x="695909" y="381283"/>
                </a:cubicBezTo>
                <a:cubicBezTo>
                  <a:pt x="696124" y="381068"/>
                  <a:pt x="696342" y="380861"/>
                  <a:pt x="696531" y="380636"/>
                </a:cubicBezTo>
                <a:lnTo>
                  <a:pt x="773792" y="291403"/>
                </a:lnTo>
                <a:cubicBezTo>
                  <a:pt x="781023" y="283031"/>
                  <a:pt x="780110" y="270377"/>
                  <a:pt x="771747" y="263133"/>
                </a:cubicBezTo>
                <a:cubicBezTo>
                  <a:pt x="763380" y="255900"/>
                  <a:pt x="750726" y="256813"/>
                  <a:pt x="743476" y="265178"/>
                </a:cubicBezTo>
                <a:lnTo>
                  <a:pt x="675126" y="344127"/>
                </a:lnTo>
                <a:cubicBezTo>
                  <a:pt x="646885" y="335045"/>
                  <a:pt x="618707" y="330437"/>
                  <a:pt x="591192" y="330437"/>
                </a:cubicBezTo>
                <a:cubicBezTo>
                  <a:pt x="587460" y="330437"/>
                  <a:pt x="583790" y="330526"/>
                  <a:pt x="580162" y="330689"/>
                </a:cubicBezTo>
                <a:cubicBezTo>
                  <a:pt x="610625" y="320971"/>
                  <a:pt x="636606" y="304730"/>
                  <a:pt x="657756" y="281966"/>
                </a:cubicBezTo>
                <a:close/>
                <a:moveTo>
                  <a:pt x="396840" y="320819"/>
                </a:moveTo>
                <a:cubicBezTo>
                  <a:pt x="394173" y="273361"/>
                  <a:pt x="420350" y="226831"/>
                  <a:pt x="439384" y="199648"/>
                </a:cubicBezTo>
                <a:cubicBezTo>
                  <a:pt x="474875" y="287979"/>
                  <a:pt x="444411" y="357757"/>
                  <a:pt x="425321" y="389033"/>
                </a:cubicBezTo>
                <a:cubicBezTo>
                  <a:pt x="407630" y="368758"/>
                  <a:pt x="398261" y="346271"/>
                  <a:pt x="396840" y="320816"/>
                </a:cubicBezTo>
                <a:close/>
                <a:moveTo>
                  <a:pt x="644411" y="377056"/>
                </a:moveTo>
                <a:cubicBezTo>
                  <a:pt x="618556" y="401392"/>
                  <a:pt x="571924" y="436987"/>
                  <a:pt x="520570" y="436987"/>
                </a:cubicBezTo>
                <a:cubicBezTo>
                  <a:pt x="499261" y="436987"/>
                  <a:pt x="478673" y="430667"/>
                  <a:pt x="459110" y="418183"/>
                </a:cubicBezTo>
                <a:cubicBezTo>
                  <a:pt x="481666" y="399705"/>
                  <a:pt x="527398" y="370511"/>
                  <a:pt x="591203" y="370511"/>
                </a:cubicBezTo>
                <a:cubicBezTo>
                  <a:pt x="608617" y="370511"/>
                  <a:pt x="626427" y="372704"/>
                  <a:pt x="644411" y="377056"/>
                </a:cubicBezTo>
                <a:close/>
                <a:moveTo>
                  <a:pt x="484166" y="355013"/>
                </a:moveTo>
                <a:cubicBezTo>
                  <a:pt x="484495" y="353974"/>
                  <a:pt x="484828" y="352961"/>
                  <a:pt x="485146" y="351907"/>
                </a:cubicBezTo>
                <a:cubicBezTo>
                  <a:pt x="488220" y="341716"/>
                  <a:pt x="490961" y="330223"/>
                  <a:pt x="492862" y="317621"/>
                </a:cubicBezTo>
                <a:cubicBezTo>
                  <a:pt x="493062" y="319640"/>
                  <a:pt x="493217" y="321640"/>
                  <a:pt x="493457" y="323674"/>
                </a:cubicBezTo>
                <a:cubicBezTo>
                  <a:pt x="494663" y="333784"/>
                  <a:pt x="503230" y="341361"/>
                  <a:pt x="513357" y="341361"/>
                </a:cubicBezTo>
                <a:cubicBezTo>
                  <a:pt x="513535" y="341361"/>
                  <a:pt x="513712" y="341361"/>
                  <a:pt x="513890" y="341350"/>
                </a:cubicBezTo>
                <a:cubicBezTo>
                  <a:pt x="515846" y="341298"/>
                  <a:pt x="517762" y="341168"/>
                  <a:pt x="519690" y="341083"/>
                </a:cubicBezTo>
                <a:cubicBezTo>
                  <a:pt x="506744" y="345040"/>
                  <a:pt x="494889" y="349825"/>
                  <a:pt x="484162" y="355013"/>
                </a:cubicBezTo>
                <a:close/>
                <a:moveTo>
                  <a:pt x="531803" y="300019"/>
                </a:moveTo>
                <a:cubicBezTo>
                  <a:pt x="530394" y="259638"/>
                  <a:pt x="540740" y="225433"/>
                  <a:pt x="562659" y="198151"/>
                </a:cubicBezTo>
                <a:cubicBezTo>
                  <a:pt x="595242" y="157571"/>
                  <a:pt x="646545" y="140339"/>
                  <a:pt x="675980" y="133475"/>
                </a:cubicBezTo>
                <a:cubicBezTo>
                  <a:pt x="673406" y="163598"/>
                  <a:pt x="663707" y="216817"/>
                  <a:pt x="628217" y="254887"/>
                </a:cubicBezTo>
                <a:cubicBezTo>
                  <a:pt x="604356" y="280468"/>
                  <a:pt x="571976" y="295618"/>
                  <a:pt x="531803" y="300023"/>
                </a:cubicBezTo>
                <a:close/>
              </a:path>
            </a:pathLst>
          </a:custGeom>
          <a:solidFill>
            <a:srgbClr val="000000"/>
          </a:solidFill>
          <a:ln w="4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7B37A63C-367D-4C14-394F-63D4D7FDE069}"/>
              </a:ext>
            </a:extLst>
          </p:cNvPr>
          <p:cNvSpPr>
            <a:spLocks noChangeAspect="1"/>
          </p:cNvSpPr>
          <p:nvPr/>
        </p:nvSpPr>
        <p:spPr>
          <a:xfrm>
            <a:off x="3403425" y="2922100"/>
            <a:ext cx="921482" cy="795609"/>
          </a:xfrm>
          <a:custGeom>
            <a:avLst/>
            <a:gdLst>
              <a:gd name="connsiteX0" fmla="*/ 900536 w 921482"/>
              <a:gd name="connsiteY0" fmla="*/ 544367 h 795609"/>
              <a:gd name="connsiteX1" fmla="*/ 879065 w 921482"/>
              <a:gd name="connsiteY1" fmla="*/ 544367 h 795609"/>
              <a:gd name="connsiteX2" fmla="*/ 864288 w 921482"/>
              <a:gd name="connsiteY2" fmla="*/ 567678 h 795609"/>
              <a:gd name="connsiteX3" fmla="*/ 861366 w 921482"/>
              <a:gd name="connsiteY3" fmla="*/ 570544 h 795609"/>
              <a:gd name="connsiteX4" fmla="*/ 792826 w 921482"/>
              <a:gd name="connsiteY4" fmla="*/ 625095 h 795609"/>
              <a:gd name="connsiteX5" fmla="*/ 632941 w 921482"/>
              <a:gd name="connsiteY5" fmla="*/ 727776 h 795609"/>
              <a:gd name="connsiteX6" fmla="*/ 563155 w 921482"/>
              <a:gd name="connsiteY6" fmla="*/ 773456 h 795609"/>
              <a:gd name="connsiteX7" fmla="*/ 460738 w 921482"/>
              <a:gd name="connsiteY7" fmla="*/ 795610 h 795609"/>
              <a:gd name="connsiteX8" fmla="*/ 310739 w 921482"/>
              <a:gd name="connsiteY8" fmla="*/ 780382 h 795609"/>
              <a:gd name="connsiteX9" fmla="*/ 272408 w 921482"/>
              <a:gd name="connsiteY9" fmla="*/ 774391 h 795609"/>
              <a:gd name="connsiteX10" fmla="*/ 272408 w 921482"/>
              <a:gd name="connsiteY10" fmla="*/ 774669 h 795609"/>
              <a:gd name="connsiteX11" fmla="*/ 232756 w 921482"/>
              <a:gd name="connsiteY11" fmla="*/ 774669 h 795609"/>
              <a:gd name="connsiteX12" fmla="*/ 104714 w 921482"/>
              <a:gd name="connsiteY12" fmla="*/ 795606 h 795609"/>
              <a:gd name="connsiteX13" fmla="*/ 88354 w 921482"/>
              <a:gd name="connsiteY13" fmla="*/ 787763 h 795609"/>
              <a:gd name="connsiteX14" fmla="*/ 0 w 921482"/>
              <a:gd name="connsiteY14" fmla="*/ 523419 h 795609"/>
              <a:gd name="connsiteX15" fmla="*/ 20943 w 921482"/>
              <a:gd name="connsiteY15" fmla="*/ 502485 h 795609"/>
              <a:gd name="connsiteX16" fmla="*/ 544513 w 921482"/>
              <a:gd name="connsiteY16" fmla="*/ 502485 h 795609"/>
              <a:gd name="connsiteX17" fmla="*/ 816769 w 921482"/>
              <a:gd name="connsiteY17" fmla="*/ 502485 h 795609"/>
              <a:gd name="connsiteX18" fmla="*/ 837708 w 921482"/>
              <a:gd name="connsiteY18" fmla="*/ 502485 h 795609"/>
              <a:gd name="connsiteX19" fmla="*/ 900540 w 921482"/>
              <a:gd name="connsiteY19" fmla="*/ 502485 h 795609"/>
              <a:gd name="connsiteX20" fmla="*/ 921483 w 921482"/>
              <a:gd name="connsiteY20" fmla="*/ 523419 h 795609"/>
              <a:gd name="connsiteX21" fmla="*/ 900540 w 921482"/>
              <a:gd name="connsiteY21" fmla="*/ 544356 h 795609"/>
              <a:gd name="connsiteX22" fmla="*/ 828135 w 921482"/>
              <a:gd name="connsiteY22" fmla="*/ 544367 h 795609"/>
              <a:gd name="connsiteX23" fmla="*/ 795822 w 921482"/>
              <a:gd name="connsiteY23" fmla="*/ 544367 h 795609"/>
              <a:gd name="connsiteX24" fmla="*/ 746776 w 921482"/>
              <a:gd name="connsiteY24" fmla="*/ 560889 h 795609"/>
              <a:gd name="connsiteX25" fmla="*/ 605077 w 921482"/>
              <a:gd name="connsiteY25" fmla="*/ 627639 h 795609"/>
              <a:gd name="connsiteX26" fmla="*/ 544509 w 921482"/>
              <a:gd name="connsiteY26" fmla="*/ 649057 h 795609"/>
              <a:gd name="connsiteX27" fmla="*/ 376967 w 921482"/>
              <a:gd name="connsiteY27" fmla="*/ 649057 h 795609"/>
              <a:gd name="connsiteX28" fmla="*/ 356024 w 921482"/>
              <a:gd name="connsiteY28" fmla="*/ 628123 h 795609"/>
              <a:gd name="connsiteX29" fmla="*/ 376967 w 921482"/>
              <a:gd name="connsiteY29" fmla="*/ 607186 h 795609"/>
              <a:gd name="connsiteX30" fmla="*/ 544509 w 921482"/>
              <a:gd name="connsiteY30" fmla="*/ 607186 h 795609"/>
              <a:gd name="connsiteX31" fmla="*/ 586391 w 921482"/>
              <a:gd name="connsiteY31" fmla="*/ 575780 h 795609"/>
              <a:gd name="connsiteX32" fmla="*/ 544509 w 921482"/>
              <a:gd name="connsiteY32" fmla="*/ 544371 h 795609"/>
              <a:gd name="connsiteX33" fmla="*/ 147709 w 921482"/>
              <a:gd name="connsiteY33" fmla="*/ 544371 h 795609"/>
              <a:gd name="connsiteX34" fmla="*/ 239477 w 921482"/>
              <a:gd name="connsiteY34" fmla="*/ 732809 h 795609"/>
              <a:gd name="connsiteX35" fmla="*/ 272401 w 921482"/>
              <a:gd name="connsiteY35" fmla="*/ 732809 h 795609"/>
              <a:gd name="connsiteX36" fmla="*/ 275741 w 921482"/>
              <a:gd name="connsiteY36" fmla="*/ 733075 h 795609"/>
              <a:gd name="connsiteX37" fmla="*/ 316664 w 921482"/>
              <a:gd name="connsiteY37" fmla="*/ 738947 h 795609"/>
              <a:gd name="connsiteX38" fmla="*/ 460734 w 921482"/>
              <a:gd name="connsiteY38" fmla="*/ 753746 h 795609"/>
              <a:gd name="connsiteX39" fmla="*/ 540166 w 921482"/>
              <a:gd name="connsiteY39" fmla="*/ 738456 h 795609"/>
              <a:gd name="connsiteX40" fmla="*/ 610319 w 921482"/>
              <a:gd name="connsiteY40" fmla="*/ 692569 h 795609"/>
              <a:gd name="connsiteX41" fmla="*/ 770208 w 921482"/>
              <a:gd name="connsiteY41" fmla="*/ 589887 h 795609"/>
              <a:gd name="connsiteX42" fmla="*/ 828135 w 921482"/>
              <a:gd name="connsiteY42" fmla="*/ 544371 h 795609"/>
              <a:gd name="connsiteX43" fmla="*/ 686137 w 921482"/>
              <a:gd name="connsiteY43" fmla="*/ 544367 h 795609"/>
              <a:gd name="connsiteX44" fmla="*/ 620653 w 921482"/>
              <a:gd name="connsiteY44" fmla="*/ 544367 h 795609"/>
              <a:gd name="connsiteX45" fmla="*/ 628025 w 921482"/>
              <a:gd name="connsiteY45" fmla="*/ 573402 h 795609"/>
              <a:gd name="connsiteX46" fmla="*/ 686137 w 921482"/>
              <a:gd name="connsiteY46" fmla="*/ 544367 h 795609"/>
              <a:gd name="connsiteX47" fmla="*/ 42488 w 921482"/>
              <a:gd name="connsiteY47" fmla="*/ 544367 h 795609"/>
              <a:gd name="connsiteX48" fmla="*/ 105446 w 921482"/>
              <a:gd name="connsiteY48" fmla="*/ 544367 h 795609"/>
              <a:gd name="connsiteX49" fmla="*/ 190397 w 921482"/>
              <a:gd name="connsiteY49" fmla="*/ 741358 h 795609"/>
              <a:gd name="connsiteX50" fmla="*/ 114915 w 921482"/>
              <a:gd name="connsiteY50" fmla="*/ 753158 h 795609"/>
              <a:gd name="connsiteX51" fmla="*/ 42488 w 921482"/>
              <a:gd name="connsiteY51" fmla="*/ 544371 h 795609"/>
              <a:gd name="connsiteX52" fmla="*/ 858651 w 921482"/>
              <a:gd name="connsiteY52" fmla="*/ 460618 h 795609"/>
              <a:gd name="connsiteX53" fmla="*/ 62825 w 921482"/>
              <a:gd name="connsiteY53" fmla="*/ 460618 h 795609"/>
              <a:gd name="connsiteX54" fmla="*/ 41882 w 921482"/>
              <a:gd name="connsiteY54" fmla="*/ 439681 h 795609"/>
              <a:gd name="connsiteX55" fmla="*/ 62825 w 921482"/>
              <a:gd name="connsiteY55" fmla="*/ 418744 h 795609"/>
              <a:gd name="connsiteX56" fmla="*/ 84363 w 921482"/>
              <a:gd name="connsiteY56" fmla="*/ 418744 h 795609"/>
              <a:gd name="connsiteX57" fmla="*/ 425480 w 921482"/>
              <a:gd name="connsiteY57" fmla="*/ 64472 h 795609"/>
              <a:gd name="connsiteX58" fmla="*/ 418852 w 921482"/>
              <a:gd name="connsiteY58" fmla="*/ 41871 h 795609"/>
              <a:gd name="connsiteX59" fmla="*/ 460734 w 921482"/>
              <a:gd name="connsiteY59" fmla="*/ 0 h 795609"/>
              <a:gd name="connsiteX60" fmla="*/ 502620 w 921482"/>
              <a:gd name="connsiteY60" fmla="*/ 41871 h 795609"/>
              <a:gd name="connsiteX61" fmla="*/ 495988 w 921482"/>
              <a:gd name="connsiteY61" fmla="*/ 64472 h 795609"/>
              <a:gd name="connsiteX62" fmla="*/ 837105 w 921482"/>
              <a:gd name="connsiteY62" fmla="*/ 418744 h 795609"/>
              <a:gd name="connsiteX63" fmla="*/ 858647 w 921482"/>
              <a:gd name="connsiteY63" fmla="*/ 418744 h 795609"/>
              <a:gd name="connsiteX64" fmla="*/ 879590 w 921482"/>
              <a:gd name="connsiteY64" fmla="*/ 439681 h 795609"/>
              <a:gd name="connsiteX65" fmla="*/ 858647 w 921482"/>
              <a:gd name="connsiteY65" fmla="*/ 460618 h 795609"/>
              <a:gd name="connsiteX66" fmla="*/ 126326 w 921482"/>
              <a:gd name="connsiteY66" fmla="*/ 418744 h 795609"/>
              <a:gd name="connsiteX67" fmla="*/ 795153 w 921482"/>
              <a:gd name="connsiteY67" fmla="*/ 418744 h 795609"/>
              <a:gd name="connsiteX68" fmla="*/ 460738 w 921482"/>
              <a:gd name="connsiteY68" fmla="*/ 104686 h 795609"/>
              <a:gd name="connsiteX69" fmla="*/ 126326 w 921482"/>
              <a:gd name="connsiteY69" fmla="*/ 418744 h 79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921482" h="795609">
                <a:moveTo>
                  <a:pt x="900536" y="544367"/>
                </a:moveTo>
                <a:lnTo>
                  <a:pt x="879065" y="544367"/>
                </a:lnTo>
                <a:cubicBezTo>
                  <a:pt x="877252" y="551289"/>
                  <a:pt x="872954" y="559221"/>
                  <a:pt x="864288" y="567678"/>
                </a:cubicBezTo>
                <a:lnTo>
                  <a:pt x="861366" y="570544"/>
                </a:lnTo>
                <a:cubicBezTo>
                  <a:pt x="844003" y="587510"/>
                  <a:pt x="813288" y="611964"/>
                  <a:pt x="792826" y="625095"/>
                </a:cubicBezTo>
                <a:lnTo>
                  <a:pt x="632941" y="727776"/>
                </a:lnTo>
                <a:cubicBezTo>
                  <a:pt x="613659" y="740186"/>
                  <a:pt x="582244" y="760728"/>
                  <a:pt x="563155" y="773456"/>
                </a:cubicBezTo>
                <a:cubicBezTo>
                  <a:pt x="559767" y="775726"/>
                  <a:pt x="527957" y="795610"/>
                  <a:pt x="460738" y="795610"/>
                </a:cubicBezTo>
                <a:cubicBezTo>
                  <a:pt x="417865" y="795610"/>
                  <a:pt x="315115" y="781018"/>
                  <a:pt x="310739" y="780382"/>
                </a:cubicBezTo>
                <a:cubicBezTo>
                  <a:pt x="293565" y="777945"/>
                  <a:pt x="281204" y="776196"/>
                  <a:pt x="272408" y="774391"/>
                </a:cubicBezTo>
                <a:lnTo>
                  <a:pt x="272408" y="774669"/>
                </a:lnTo>
                <a:lnTo>
                  <a:pt x="232756" y="774669"/>
                </a:lnTo>
                <a:cubicBezTo>
                  <a:pt x="147376" y="795292"/>
                  <a:pt x="106427" y="795606"/>
                  <a:pt x="104714" y="795606"/>
                </a:cubicBezTo>
                <a:cubicBezTo>
                  <a:pt x="98341" y="795606"/>
                  <a:pt x="92315" y="792714"/>
                  <a:pt x="88354" y="787763"/>
                </a:cubicBezTo>
                <a:cubicBezTo>
                  <a:pt x="84748" y="783244"/>
                  <a:pt x="0" y="675592"/>
                  <a:pt x="0" y="523419"/>
                </a:cubicBezTo>
                <a:cubicBezTo>
                  <a:pt x="0" y="511848"/>
                  <a:pt x="9369" y="502485"/>
                  <a:pt x="20943" y="502485"/>
                </a:cubicBezTo>
                <a:lnTo>
                  <a:pt x="544513" y="502485"/>
                </a:lnTo>
                <a:lnTo>
                  <a:pt x="816769" y="502485"/>
                </a:lnTo>
                <a:lnTo>
                  <a:pt x="837708" y="502485"/>
                </a:lnTo>
                <a:lnTo>
                  <a:pt x="900540" y="502485"/>
                </a:lnTo>
                <a:cubicBezTo>
                  <a:pt x="912103" y="502485"/>
                  <a:pt x="921483" y="511848"/>
                  <a:pt x="921483" y="523419"/>
                </a:cubicBezTo>
                <a:cubicBezTo>
                  <a:pt x="921483" y="534993"/>
                  <a:pt x="912103" y="544356"/>
                  <a:pt x="900540" y="544356"/>
                </a:cubicBezTo>
                <a:close/>
                <a:moveTo>
                  <a:pt x="828135" y="544367"/>
                </a:moveTo>
                <a:lnTo>
                  <a:pt x="795822" y="544367"/>
                </a:lnTo>
                <a:cubicBezTo>
                  <a:pt x="776133" y="544367"/>
                  <a:pt x="764356" y="552095"/>
                  <a:pt x="746776" y="560889"/>
                </a:cubicBezTo>
                <a:cubicBezTo>
                  <a:pt x="746776" y="560889"/>
                  <a:pt x="608946" y="628042"/>
                  <a:pt x="605077" y="627639"/>
                </a:cubicBezTo>
                <a:cubicBezTo>
                  <a:pt x="591029" y="640455"/>
                  <a:pt x="570882" y="649057"/>
                  <a:pt x="544509" y="649057"/>
                </a:cubicBezTo>
                <a:lnTo>
                  <a:pt x="376967" y="649057"/>
                </a:lnTo>
                <a:cubicBezTo>
                  <a:pt x="365393" y="649057"/>
                  <a:pt x="356024" y="639694"/>
                  <a:pt x="356024" y="628123"/>
                </a:cubicBezTo>
                <a:cubicBezTo>
                  <a:pt x="356024" y="616549"/>
                  <a:pt x="365393" y="607186"/>
                  <a:pt x="376967" y="607186"/>
                </a:cubicBezTo>
                <a:lnTo>
                  <a:pt x="544509" y="607186"/>
                </a:lnTo>
                <a:cubicBezTo>
                  <a:pt x="573423" y="607186"/>
                  <a:pt x="586391" y="591400"/>
                  <a:pt x="586391" y="575780"/>
                </a:cubicBezTo>
                <a:cubicBezTo>
                  <a:pt x="586391" y="560160"/>
                  <a:pt x="573419" y="544371"/>
                  <a:pt x="544509" y="544371"/>
                </a:cubicBezTo>
                <a:lnTo>
                  <a:pt x="147709" y="544371"/>
                </a:lnTo>
                <a:cubicBezTo>
                  <a:pt x="152991" y="611727"/>
                  <a:pt x="183773" y="674993"/>
                  <a:pt x="239477" y="732809"/>
                </a:cubicBezTo>
                <a:lnTo>
                  <a:pt x="272401" y="732809"/>
                </a:lnTo>
                <a:cubicBezTo>
                  <a:pt x="273529" y="732809"/>
                  <a:pt x="274661" y="732894"/>
                  <a:pt x="275741" y="733075"/>
                </a:cubicBezTo>
                <a:cubicBezTo>
                  <a:pt x="277771" y="733382"/>
                  <a:pt x="295348" y="735908"/>
                  <a:pt x="316664" y="738947"/>
                </a:cubicBezTo>
                <a:cubicBezTo>
                  <a:pt x="317715" y="739088"/>
                  <a:pt x="420805" y="753746"/>
                  <a:pt x="460734" y="753746"/>
                </a:cubicBezTo>
                <a:cubicBezTo>
                  <a:pt x="515074" y="753746"/>
                  <a:pt x="539922" y="738622"/>
                  <a:pt x="540166" y="738456"/>
                </a:cubicBezTo>
                <a:cubicBezTo>
                  <a:pt x="559167" y="725776"/>
                  <a:pt x="590852" y="705068"/>
                  <a:pt x="610319" y="692569"/>
                </a:cubicBezTo>
                <a:lnTo>
                  <a:pt x="770208" y="589887"/>
                </a:lnTo>
                <a:cubicBezTo>
                  <a:pt x="786875" y="579178"/>
                  <a:pt x="812182" y="559221"/>
                  <a:pt x="828135" y="544371"/>
                </a:cubicBezTo>
                <a:close/>
                <a:moveTo>
                  <a:pt x="686137" y="544367"/>
                </a:moveTo>
                <a:lnTo>
                  <a:pt x="620653" y="544367"/>
                </a:lnTo>
                <a:cubicBezTo>
                  <a:pt x="625210" y="553512"/>
                  <a:pt x="627688" y="563440"/>
                  <a:pt x="628025" y="573402"/>
                </a:cubicBezTo>
                <a:lnTo>
                  <a:pt x="686137" y="544367"/>
                </a:lnTo>
                <a:close/>
                <a:moveTo>
                  <a:pt x="42488" y="544367"/>
                </a:moveTo>
                <a:lnTo>
                  <a:pt x="105446" y="544367"/>
                </a:lnTo>
                <a:cubicBezTo>
                  <a:pt x="109241" y="597967"/>
                  <a:pt x="128712" y="668884"/>
                  <a:pt x="190397" y="741358"/>
                </a:cubicBezTo>
                <a:cubicBezTo>
                  <a:pt x="152651" y="749250"/>
                  <a:pt x="127735" y="752104"/>
                  <a:pt x="114915" y="753158"/>
                </a:cubicBezTo>
                <a:cubicBezTo>
                  <a:pt x="97424" y="727983"/>
                  <a:pt x="48470" y="648779"/>
                  <a:pt x="42488" y="544371"/>
                </a:cubicBezTo>
                <a:close/>
                <a:moveTo>
                  <a:pt x="858651" y="460618"/>
                </a:moveTo>
                <a:lnTo>
                  <a:pt x="62825" y="460618"/>
                </a:lnTo>
                <a:cubicBezTo>
                  <a:pt x="51247" y="460618"/>
                  <a:pt x="41882" y="451252"/>
                  <a:pt x="41882" y="439681"/>
                </a:cubicBezTo>
                <a:cubicBezTo>
                  <a:pt x="41882" y="428110"/>
                  <a:pt x="51247" y="418744"/>
                  <a:pt x="62825" y="418744"/>
                </a:cubicBezTo>
                <a:lnTo>
                  <a:pt x="84363" y="418744"/>
                </a:lnTo>
                <a:cubicBezTo>
                  <a:pt x="94620" y="232365"/>
                  <a:pt x="240942" y="81667"/>
                  <a:pt x="425480" y="64472"/>
                </a:cubicBezTo>
                <a:cubicBezTo>
                  <a:pt x="421286" y="57949"/>
                  <a:pt x="418852" y="50191"/>
                  <a:pt x="418852" y="41871"/>
                </a:cubicBezTo>
                <a:cubicBezTo>
                  <a:pt x="418852" y="18778"/>
                  <a:pt x="437624" y="0"/>
                  <a:pt x="460734" y="0"/>
                </a:cubicBezTo>
                <a:cubicBezTo>
                  <a:pt x="483837" y="0"/>
                  <a:pt x="502620" y="18781"/>
                  <a:pt x="502620" y="41871"/>
                </a:cubicBezTo>
                <a:cubicBezTo>
                  <a:pt x="502620" y="50191"/>
                  <a:pt x="500182" y="57949"/>
                  <a:pt x="495988" y="64472"/>
                </a:cubicBezTo>
                <a:cubicBezTo>
                  <a:pt x="680522" y="81667"/>
                  <a:pt x="826848" y="232361"/>
                  <a:pt x="837105" y="418744"/>
                </a:cubicBezTo>
                <a:lnTo>
                  <a:pt x="858647" y="418744"/>
                </a:lnTo>
                <a:cubicBezTo>
                  <a:pt x="870210" y="418744"/>
                  <a:pt x="879590" y="428110"/>
                  <a:pt x="879590" y="439681"/>
                </a:cubicBezTo>
                <a:cubicBezTo>
                  <a:pt x="879590" y="451252"/>
                  <a:pt x="870210" y="460618"/>
                  <a:pt x="858647" y="460618"/>
                </a:cubicBezTo>
                <a:close/>
                <a:moveTo>
                  <a:pt x="126326" y="418744"/>
                </a:moveTo>
                <a:lnTo>
                  <a:pt x="795153" y="418744"/>
                </a:lnTo>
                <a:cubicBezTo>
                  <a:pt x="784301" y="243754"/>
                  <a:pt x="638459" y="104686"/>
                  <a:pt x="460738" y="104686"/>
                </a:cubicBezTo>
                <a:cubicBezTo>
                  <a:pt x="283012" y="104686"/>
                  <a:pt x="137179" y="243754"/>
                  <a:pt x="126326" y="418744"/>
                </a:cubicBezTo>
                <a:close/>
              </a:path>
            </a:pathLst>
          </a:custGeom>
          <a:solidFill>
            <a:srgbClr val="000000"/>
          </a:solidFill>
          <a:ln w="4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169C0E04-9A68-B705-BB90-29A3B06EA887}"/>
              </a:ext>
            </a:extLst>
          </p:cNvPr>
          <p:cNvSpPr>
            <a:spLocks noChangeAspect="1"/>
          </p:cNvSpPr>
          <p:nvPr/>
        </p:nvSpPr>
        <p:spPr>
          <a:xfrm>
            <a:off x="4857458" y="2947394"/>
            <a:ext cx="792830" cy="745021"/>
          </a:xfrm>
          <a:custGeom>
            <a:avLst/>
            <a:gdLst>
              <a:gd name="connsiteX0" fmla="*/ 492982 w 792830"/>
              <a:gd name="connsiteY0" fmla="*/ 259823 h 745021"/>
              <a:gd name="connsiteX1" fmla="*/ 478841 w 792830"/>
              <a:gd name="connsiteY1" fmla="*/ 253959 h 745021"/>
              <a:gd name="connsiteX2" fmla="*/ 478841 w 792830"/>
              <a:gd name="connsiteY2" fmla="*/ 225700 h 745021"/>
              <a:gd name="connsiteX3" fmla="*/ 638768 w 792830"/>
              <a:gd name="connsiteY3" fmla="*/ 65816 h 745021"/>
              <a:gd name="connsiteX4" fmla="*/ 667034 w 792830"/>
              <a:gd name="connsiteY4" fmla="*/ 65816 h 745021"/>
              <a:gd name="connsiteX5" fmla="*/ 667034 w 792830"/>
              <a:gd name="connsiteY5" fmla="*/ 94075 h 745021"/>
              <a:gd name="connsiteX6" fmla="*/ 507108 w 792830"/>
              <a:gd name="connsiteY6" fmla="*/ 253959 h 745021"/>
              <a:gd name="connsiteX7" fmla="*/ 492982 w 792830"/>
              <a:gd name="connsiteY7" fmla="*/ 259823 h 745021"/>
              <a:gd name="connsiteX8" fmla="*/ 552955 w 792830"/>
              <a:gd name="connsiteY8" fmla="*/ 319780 h 745021"/>
              <a:gd name="connsiteX9" fmla="*/ 538814 w 792830"/>
              <a:gd name="connsiteY9" fmla="*/ 313915 h 745021"/>
              <a:gd name="connsiteX10" fmla="*/ 538814 w 792830"/>
              <a:gd name="connsiteY10" fmla="*/ 285656 h 745021"/>
              <a:gd name="connsiteX11" fmla="*/ 698741 w 792830"/>
              <a:gd name="connsiteY11" fmla="*/ 125773 h 745021"/>
              <a:gd name="connsiteX12" fmla="*/ 727007 w 792830"/>
              <a:gd name="connsiteY12" fmla="*/ 125773 h 745021"/>
              <a:gd name="connsiteX13" fmla="*/ 727007 w 792830"/>
              <a:gd name="connsiteY13" fmla="*/ 154032 h 745021"/>
              <a:gd name="connsiteX14" fmla="*/ 567081 w 792830"/>
              <a:gd name="connsiteY14" fmla="*/ 313915 h 745021"/>
              <a:gd name="connsiteX15" fmla="*/ 552955 w 792830"/>
              <a:gd name="connsiteY15" fmla="*/ 319780 h 745021"/>
              <a:gd name="connsiteX16" fmla="*/ 128765 w 792830"/>
              <a:gd name="connsiteY16" fmla="*/ 745021 h 745021"/>
              <a:gd name="connsiteX17" fmla="*/ 62475 w 792830"/>
              <a:gd name="connsiteY17" fmla="*/ 717065 h 745021"/>
              <a:gd name="connsiteX18" fmla="*/ 55595 w 792830"/>
              <a:gd name="connsiteY18" fmla="*/ 710198 h 745021"/>
              <a:gd name="connsiteX19" fmla="*/ 28545 w 792830"/>
              <a:gd name="connsiteY19" fmla="*/ 640575 h 745021"/>
              <a:gd name="connsiteX20" fmla="*/ 64694 w 792830"/>
              <a:gd name="connsiteY20" fmla="*/ 575198 h 745021"/>
              <a:gd name="connsiteX21" fmla="*/ 357272 w 792830"/>
              <a:gd name="connsiteY21" fmla="*/ 352314 h 745021"/>
              <a:gd name="connsiteX22" fmla="*/ 394042 w 792830"/>
              <a:gd name="connsiteY22" fmla="*/ 266143 h 745021"/>
              <a:gd name="connsiteX23" fmla="*/ 439071 w 792830"/>
              <a:gd name="connsiteY23" fmla="*/ 131534 h 745021"/>
              <a:gd name="connsiteX24" fmla="*/ 579557 w 792830"/>
              <a:gd name="connsiteY24" fmla="*/ 5138 h 745021"/>
              <a:gd name="connsiteX25" fmla="*/ 607786 w 792830"/>
              <a:gd name="connsiteY25" fmla="*/ 6625 h 745021"/>
              <a:gd name="connsiteX26" fmla="*/ 606299 w 792830"/>
              <a:gd name="connsiteY26" fmla="*/ 34846 h 745021"/>
              <a:gd name="connsiteX27" fmla="*/ 465814 w 792830"/>
              <a:gd name="connsiteY27" fmla="*/ 161242 h 745021"/>
              <a:gd name="connsiteX28" fmla="*/ 431992 w 792830"/>
              <a:gd name="connsiteY28" fmla="*/ 253493 h 745021"/>
              <a:gd name="connsiteX29" fmla="*/ 381499 w 792830"/>
              <a:gd name="connsiteY29" fmla="*/ 384126 h 745021"/>
              <a:gd name="connsiteX30" fmla="*/ 88925 w 792830"/>
              <a:gd name="connsiteY30" fmla="*/ 607014 h 745021"/>
              <a:gd name="connsiteX31" fmla="*/ 68423 w 792830"/>
              <a:gd name="connsiteY31" fmla="*/ 643253 h 745021"/>
              <a:gd name="connsiteX32" fmla="*/ 83873 w 792830"/>
              <a:gd name="connsiteY32" fmla="*/ 681932 h 745021"/>
              <a:gd name="connsiteX33" fmla="*/ 90738 w 792830"/>
              <a:gd name="connsiteY33" fmla="*/ 688810 h 745021"/>
              <a:gd name="connsiteX34" fmla="*/ 130948 w 792830"/>
              <a:gd name="connsiteY34" fmla="*/ 704999 h 745021"/>
              <a:gd name="connsiteX35" fmla="*/ 169685 w 792830"/>
              <a:gd name="connsiteY35" fmla="*/ 685623 h 745021"/>
              <a:gd name="connsiteX36" fmla="*/ 405985 w 792830"/>
              <a:gd name="connsiteY36" fmla="*/ 407704 h 745021"/>
              <a:gd name="connsiteX37" fmla="*/ 539280 w 792830"/>
              <a:gd name="connsiteY37" fmla="*/ 360763 h 745021"/>
              <a:gd name="connsiteX38" fmla="*/ 631570 w 792830"/>
              <a:gd name="connsiteY38" fmla="*/ 326935 h 745021"/>
              <a:gd name="connsiteX39" fmla="*/ 757985 w 792830"/>
              <a:gd name="connsiteY39" fmla="*/ 186491 h 745021"/>
              <a:gd name="connsiteX40" fmla="*/ 786214 w 792830"/>
              <a:gd name="connsiteY40" fmla="*/ 185005 h 745021"/>
              <a:gd name="connsiteX41" fmla="*/ 787701 w 792830"/>
              <a:gd name="connsiteY41" fmla="*/ 213227 h 745021"/>
              <a:gd name="connsiteX42" fmla="*/ 661271 w 792830"/>
              <a:gd name="connsiteY42" fmla="*/ 353671 h 745021"/>
              <a:gd name="connsiteX43" fmla="*/ 526627 w 792830"/>
              <a:gd name="connsiteY43" fmla="*/ 398707 h 745021"/>
              <a:gd name="connsiteX44" fmla="*/ 436434 w 792830"/>
              <a:gd name="connsiteY44" fmla="*/ 433574 h 745021"/>
              <a:gd name="connsiteX45" fmla="*/ 200134 w 792830"/>
              <a:gd name="connsiteY45" fmla="*/ 711508 h 745021"/>
              <a:gd name="connsiteX46" fmla="*/ 132571 w 792830"/>
              <a:gd name="connsiteY46" fmla="*/ 744929 h 745021"/>
              <a:gd name="connsiteX47" fmla="*/ 128762 w 792830"/>
              <a:gd name="connsiteY47" fmla="*/ 745017 h 745021"/>
              <a:gd name="connsiteX48" fmla="*/ 253090 w 792830"/>
              <a:gd name="connsiteY48" fmla="*/ 359750 h 745021"/>
              <a:gd name="connsiteX49" fmla="*/ 234955 w 792830"/>
              <a:gd name="connsiteY49" fmla="*/ 359942 h 745021"/>
              <a:gd name="connsiteX50" fmla="*/ 190617 w 792830"/>
              <a:gd name="connsiteY50" fmla="*/ 320697 h 745021"/>
              <a:gd name="connsiteX51" fmla="*/ 86628 w 792830"/>
              <a:gd name="connsiteY51" fmla="*/ 193628 h 745021"/>
              <a:gd name="connsiteX52" fmla="*/ 45579 w 792830"/>
              <a:gd name="connsiteY52" fmla="*/ 97924 h 745021"/>
              <a:gd name="connsiteX53" fmla="*/ 40478 w 792830"/>
              <a:gd name="connsiteY53" fmla="*/ 57015 h 745021"/>
              <a:gd name="connsiteX54" fmla="*/ 40300 w 792830"/>
              <a:gd name="connsiteY54" fmla="*/ 55373 h 745021"/>
              <a:gd name="connsiteX55" fmla="*/ 41465 w 792830"/>
              <a:gd name="connsiteY55" fmla="*/ 56527 h 745021"/>
              <a:gd name="connsiteX56" fmla="*/ 298926 w 792830"/>
              <a:gd name="connsiteY56" fmla="*/ 313919 h 745021"/>
              <a:gd name="connsiteX57" fmla="*/ 322610 w 792830"/>
              <a:gd name="connsiteY57" fmla="*/ 337596 h 745021"/>
              <a:gd name="connsiteX58" fmla="*/ 354912 w 792830"/>
              <a:gd name="connsiteY58" fmla="*/ 313372 h 745021"/>
              <a:gd name="connsiteX59" fmla="*/ 327189 w 792830"/>
              <a:gd name="connsiteY59" fmla="*/ 285660 h 745021"/>
              <a:gd name="connsiteX60" fmla="*/ 69732 w 792830"/>
              <a:gd name="connsiteY60" fmla="*/ 28268 h 745021"/>
              <a:gd name="connsiteX61" fmla="*/ 19073 w 792830"/>
              <a:gd name="connsiteY61" fmla="*/ 11975 h 745021"/>
              <a:gd name="connsiteX62" fmla="*/ 797 w 792830"/>
              <a:gd name="connsiteY62" fmla="*/ 61974 h 745021"/>
              <a:gd name="connsiteX63" fmla="*/ 5912 w 792830"/>
              <a:gd name="connsiteY63" fmla="*/ 102883 h 745021"/>
              <a:gd name="connsiteX64" fmla="*/ 55680 w 792830"/>
              <a:gd name="connsiteY64" fmla="*/ 218929 h 745021"/>
              <a:gd name="connsiteX65" fmla="*/ 159669 w 792830"/>
              <a:gd name="connsiteY65" fmla="*/ 346013 h 745021"/>
              <a:gd name="connsiteX66" fmla="*/ 233098 w 792830"/>
              <a:gd name="connsiteY66" fmla="*/ 399728 h 745021"/>
              <a:gd name="connsiteX67" fmla="*/ 253087 w 792830"/>
              <a:gd name="connsiteY67" fmla="*/ 399728 h 745021"/>
              <a:gd name="connsiteX68" fmla="*/ 273075 w 792830"/>
              <a:gd name="connsiteY68" fmla="*/ 379744 h 745021"/>
              <a:gd name="connsiteX69" fmla="*/ 253087 w 792830"/>
              <a:gd name="connsiteY69" fmla="*/ 359758 h 745021"/>
              <a:gd name="connsiteX70" fmla="*/ 645141 w 792830"/>
              <a:gd name="connsiteY70" fmla="*/ 572384 h 745021"/>
              <a:gd name="connsiteX71" fmla="*/ 482067 w 792830"/>
              <a:gd name="connsiteY71" fmla="*/ 432842 h 745021"/>
              <a:gd name="connsiteX72" fmla="*/ 456493 w 792830"/>
              <a:gd name="connsiteY72" fmla="*/ 463578 h 745021"/>
              <a:gd name="connsiteX73" fmla="*/ 619138 w 792830"/>
              <a:gd name="connsiteY73" fmla="*/ 602750 h 745021"/>
              <a:gd name="connsiteX74" fmla="*/ 638457 w 792830"/>
              <a:gd name="connsiteY74" fmla="*/ 641655 h 745021"/>
              <a:gd name="connsiteX75" fmla="*/ 622223 w 792830"/>
              <a:gd name="connsiteY75" fmla="*/ 681932 h 745021"/>
              <a:gd name="connsiteX76" fmla="*/ 615343 w 792830"/>
              <a:gd name="connsiteY76" fmla="*/ 688810 h 745021"/>
              <a:gd name="connsiteX77" fmla="*/ 575159 w 792830"/>
              <a:gd name="connsiteY77" fmla="*/ 704988 h 745021"/>
              <a:gd name="connsiteX78" fmla="*/ 536458 w 792830"/>
              <a:gd name="connsiteY78" fmla="*/ 685586 h 745021"/>
              <a:gd name="connsiteX79" fmla="*/ 402753 w 792830"/>
              <a:gd name="connsiteY79" fmla="*/ 528172 h 745021"/>
              <a:gd name="connsiteX80" fmla="*/ 376783 w 792830"/>
              <a:gd name="connsiteY80" fmla="*/ 559389 h 745021"/>
              <a:gd name="connsiteX81" fmla="*/ 505969 w 792830"/>
              <a:gd name="connsiteY81" fmla="*/ 711467 h 745021"/>
              <a:gd name="connsiteX82" fmla="*/ 573531 w 792830"/>
              <a:gd name="connsiteY82" fmla="*/ 744914 h 745021"/>
              <a:gd name="connsiteX83" fmla="*/ 577352 w 792830"/>
              <a:gd name="connsiteY83" fmla="*/ 744991 h 745021"/>
              <a:gd name="connsiteX84" fmla="*/ 643621 w 792830"/>
              <a:gd name="connsiteY84" fmla="*/ 717062 h 745021"/>
              <a:gd name="connsiteX85" fmla="*/ 650486 w 792830"/>
              <a:gd name="connsiteY85" fmla="*/ 710195 h 745021"/>
              <a:gd name="connsiteX86" fmla="*/ 678423 w 792830"/>
              <a:gd name="connsiteY86" fmla="*/ 640102 h 745021"/>
              <a:gd name="connsiteX87" fmla="*/ 645141 w 792830"/>
              <a:gd name="connsiteY87" fmla="*/ 572380 h 74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792830" h="745021">
                <a:moveTo>
                  <a:pt x="492982" y="259823"/>
                </a:moveTo>
                <a:cubicBezTo>
                  <a:pt x="487866" y="259823"/>
                  <a:pt x="482755" y="257871"/>
                  <a:pt x="478841" y="253959"/>
                </a:cubicBezTo>
                <a:cubicBezTo>
                  <a:pt x="471033" y="246156"/>
                  <a:pt x="471033" y="233502"/>
                  <a:pt x="478841" y="225700"/>
                </a:cubicBezTo>
                <a:lnTo>
                  <a:pt x="638768" y="65816"/>
                </a:lnTo>
                <a:cubicBezTo>
                  <a:pt x="646576" y="58010"/>
                  <a:pt x="659230" y="58010"/>
                  <a:pt x="667034" y="65816"/>
                </a:cubicBezTo>
                <a:cubicBezTo>
                  <a:pt x="674854" y="73618"/>
                  <a:pt x="674854" y="86272"/>
                  <a:pt x="667034" y="94075"/>
                </a:cubicBezTo>
                <a:lnTo>
                  <a:pt x="507108" y="253959"/>
                </a:lnTo>
                <a:cubicBezTo>
                  <a:pt x="503213" y="257867"/>
                  <a:pt x="498097" y="259823"/>
                  <a:pt x="492982" y="259823"/>
                </a:cubicBezTo>
                <a:close/>
                <a:moveTo>
                  <a:pt x="552955" y="319780"/>
                </a:moveTo>
                <a:cubicBezTo>
                  <a:pt x="547839" y="319780"/>
                  <a:pt x="542724" y="317824"/>
                  <a:pt x="538814" y="313915"/>
                </a:cubicBezTo>
                <a:cubicBezTo>
                  <a:pt x="531006" y="306109"/>
                  <a:pt x="531006" y="293459"/>
                  <a:pt x="538814" y="285656"/>
                </a:cubicBezTo>
                <a:lnTo>
                  <a:pt x="698741" y="125773"/>
                </a:lnTo>
                <a:cubicBezTo>
                  <a:pt x="706545" y="117967"/>
                  <a:pt x="719203" y="117967"/>
                  <a:pt x="727007" y="125773"/>
                </a:cubicBezTo>
                <a:cubicBezTo>
                  <a:pt x="734826" y="133575"/>
                  <a:pt x="734826" y="146226"/>
                  <a:pt x="727007" y="154032"/>
                </a:cubicBezTo>
                <a:lnTo>
                  <a:pt x="567081" y="313915"/>
                </a:lnTo>
                <a:cubicBezTo>
                  <a:pt x="563186" y="317820"/>
                  <a:pt x="558067" y="319780"/>
                  <a:pt x="552955" y="319780"/>
                </a:cubicBezTo>
                <a:close/>
                <a:moveTo>
                  <a:pt x="128765" y="745021"/>
                </a:moveTo>
                <a:cubicBezTo>
                  <a:pt x="103990" y="745021"/>
                  <a:pt x="80584" y="735174"/>
                  <a:pt x="62475" y="717065"/>
                </a:cubicBezTo>
                <a:lnTo>
                  <a:pt x="55595" y="710198"/>
                </a:lnTo>
                <a:cubicBezTo>
                  <a:pt x="36405" y="691025"/>
                  <a:pt x="26807" y="666294"/>
                  <a:pt x="28545" y="640575"/>
                </a:cubicBezTo>
                <a:cubicBezTo>
                  <a:pt x="30284" y="614853"/>
                  <a:pt x="43104" y="591631"/>
                  <a:pt x="64694" y="575198"/>
                </a:cubicBezTo>
                <a:lnTo>
                  <a:pt x="357272" y="352314"/>
                </a:lnTo>
                <a:cubicBezTo>
                  <a:pt x="385120" y="331136"/>
                  <a:pt x="402294" y="290845"/>
                  <a:pt x="394042" y="266143"/>
                </a:cubicBezTo>
                <a:cubicBezTo>
                  <a:pt x="380526" y="225548"/>
                  <a:pt x="400300" y="166431"/>
                  <a:pt x="439071" y="131534"/>
                </a:cubicBezTo>
                <a:lnTo>
                  <a:pt x="579557" y="5138"/>
                </a:lnTo>
                <a:cubicBezTo>
                  <a:pt x="587783" y="-2235"/>
                  <a:pt x="600385" y="-1614"/>
                  <a:pt x="607786" y="6625"/>
                </a:cubicBezTo>
                <a:cubicBezTo>
                  <a:pt x="615173" y="14823"/>
                  <a:pt x="614500" y="27473"/>
                  <a:pt x="606299" y="34846"/>
                </a:cubicBezTo>
                <a:lnTo>
                  <a:pt x="465814" y="161242"/>
                </a:lnTo>
                <a:cubicBezTo>
                  <a:pt x="439353" y="185071"/>
                  <a:pt x="423536" y="228177"/>
                  <a:pt x="431992" y="253493"/>
                </a:cubicBezTo>
                <a:cubicBezTo>
                  <a:pt x="445711" y="294731"/>
                  <a:pt x="423551" y="352099"/>
                  <a:pt x="381499" y="384126"/>
                </a:cubicBezTo>
                <a:lnTo>
                  <a:pt x="88925" y="607014"/>
                </a:lnTo>
                <a:cubicBezTo>
                  <a:pt x="76638" y="616336"/>
                  <a:pt x="69377" y="629219"/>
                  <a:pt x="68423" y="643253"/>
                </a:cubicBezTo>
                <a:cubicBezTo>
                  <a:pt x="67483" y="657297"/>
                  <a:pt x="72968" y="671042"/>
                  <a:pt x="83873" y="681932"/>
                </a:cubicBezTo>
                <a:lnTo>
                  <a:pt x="90738" y="688810"/>
                </a:lnTo>
                <a:cubicBezTo>
                  <a:pt x="101793" y="699833"/>
                  <a:pt x="115742" y="705354"/>
                  <a:pt x="130948" y="704999"/>
                </a:cubicBezTo>
                <a:cubicBezTo>
                  <a:pt x="145809" y="704404"/>
                  <a:pt x="159569" y="697515"/>
                  <a:pt x="169685" y="685623"/>
                </a:cubicBezTo>
                <a:lnTo>
                  <a:pt x="405985" y="407704"/>
                </a:lnTo>
                <a:cubicBezTo>
                  <a:pt x="439874" y="367782"/>
                  <a:pt x="498386" y="347174"/>
                  <a:pt x="539280" y="360763"/>
                </a:cubicBezTo>
                <a:cubicBezTo>
                  <a:pt x="564540" y="369231"/>
                  <a:pt x="607709" y="353405"/>
                  <a:pt x="631570" y="326935"/>
                </a:cubicBezTo>
                <a:lnTo>
                  <a:pt x="757985" y="186491"/>
                </a:lnTo>
                <a:cubicBezTo>
                  <a:pt x="765386" y="178282"/>
                  <a:pt x="778003" y="177635"/>
                  <a:pt x="786214" y="185005"/>
                </a:cubicBezTo>
                <a:cubicBezTo>
                  <a:pt x="794415" y="192389"/>
                  <a:pt x="795088" y="205029"/>
                  <a:pt x="787701" y="213227"/>
                </a:cubicBezTo>
                <a:lnTo>
                  <a:pt x="661271" y="353671"/>
                </a:lnTo>
                <a:cubicBezTo>
                  <a:pt x="626380" y="392439"/>
                  <a:pt x="567255" y="412171"/>
                  <a:pt x="526627" y="398707"/>
                </a:cubicBezTo>
                <a:cubicBezTo>
                  <a:pt x="501486" y="390305"/>
                  <a:pt x="459356" y="406624"/>
                  <a:pt x="436434" y="433574"/>
                </a:cubicBezTo>
                <a:lnTo>
                  <a:pt x="200134" y="711508"/>
                </a:lnTo>
                <a:cubicBezTo>
                  <a:pt x="182731" y="732001"/>
                  <a:pt x="158730" y="743875"/>
                  <a:pt x="132571" y="744929"/>
                </a:cubicBezTo>
                <a:cubicBezTo>
                  <a:pt x="131303" y="744995"/>
                  <a:pt x="130030" y="745017"/>
                  <a:pt x="128762" y="745017"/>
                </a:cubicBezTo>
                <a:close/>
                <a:moveTo>
                  <a:pt x="253090" y="359750"/>
                </a:moveTo>
                <a:lnTo>
                  <a:pt x="234955" y="359942"/>
                </a:lnTo>
                <a:cubicBezTo>
                  <a:pt x="229266" y="358345"/>
                  <a:pt x="209607" y="343879"/>
                  <a:pt x="190617" y="320697"/>
                </a:cubicBezTo>
                <a:lnTo>
                  <a:pt x="86628" y="193628"/>
                </a:lnTo>
                <a:cubicBezTo>
                  <a:pt x="68019" y="170898"/>
                  <a:pt x="49226" y="127071"/>
                  <a:pt x="45579" y="97924"/>
                </a:cubicBezTo>
                <a:lnTo>
                  <a:pt x="40478" y="57015"/>
                </a:lnTo>
                <a:cubicBezTo>
                  <a:pt x="40389" y="56453"/>
                  <a:pt x="40337" y="55909"/>
                  <a:pt x="40300" y="55373"/>
                </a:cubicBezTo>
                <a:cubicBezTo>
                  <a:pt x="40666" y="55743"/>
                  <a:pt x="41059" y="56124"/>
                  <a:pt x="41465" y="56527"/>
                </a:cubicBezTo>
                <a:lnTo>
                  <a:pt x="298926" y="313919"/>
                </a:lnTo>
                <a:lnTo>
                  <a:pt x="322610" y="337596"/>
                </a:lnTo>
                <a:lnTo>
                  <a:pt x="354912" y="313372"/>
                </a:lnTo>
                <a:lnTo>
                  <a:pt x="327189" y="285660"/>
                </a:lnTo>
                <a:lnTo>
                  <a:pt x="69732" y="28268"/>
                </a:lnTo>
                <a:cubicBezTo>
                  <a:pt x="45782" y="4288"/>
                  <a:pt x="27743" y="7775"/>
                  <a:pt x="19073" y="11975"/>
                </a:cubicBezTo>
                <a:cubicBezTo>
                  <a:pt x="8527" y="17130"/>
                  <a:pt x="-3187" y="29969"/>
                  <a:pt x="797" y="61974"/>
                </a:cubicBezTo>
                <a:lnTo>
                  <a:pt x="5912" y="102883"/>
                </a:lnTo>
                <a:cubicBezTo>
                  <a:pt x="10458" y="139444"/>
                  <a:pt x="32326" y="190415"/>
                  <a:pt x="55680" y="218929"/>
                </a:cubicBezTo>
                <a:lnTo>
                  <a:pt x="159669" y="346013"/>
                </a:lnTo>
                <a:cubicBezTo>
                  <a:pt x="164163" y="351493"/>
                  <a:pt x="204477" y="399728"/>
                  <a:pt x="233098" y="399728"/>
                </a:cubicBezTo>
                <a:lnTo>
                  <a:pt x="253087" y="399728"/>
                </a:lnTo>
                <a:cubicBezTo>
                  <a:pt x="264128" y="399728"/>
                  <a:pt x="273075" y="390782"/>
                  <a:pt x="273075" y="379744"/>
                </a:cubicBezTo>
                <a:cubicBezTo>
                  <a:pt x="273075" y="368692"/>
                  <a:pt x="264128" y="359758"/>
                  <a:pt x="253087" y="359758"/>
                </a:cubicBezTo>
                <a:close/>
                <a:moveTo>
                  <a:pt x="645141" y="572384"/>
                </a:moveTo>
                <a:lnTo>
                  <a:pt x="482067" y="432842"/>
                </a:lnTo>
                <a:lnTo>
                  <a:pt x="456493" y="463578"/>
                </a:lnTo>
                <a:lnTo>
                  <a:pt x="619138" y="602750"/>
                </a:lnTo>
                <a:cubicBezTo>
                  <a:pt x="631030" y="612927"/>
                  <a:pt x="637873" y="626746"/>
                  <a:pt x="638457" y="641655"/>
                </a:cubicBezTo>
                <a:cubicBezTo>
                  <a:pt x="639053" y="656580"/>
                  <a:pt x="633264" y="670890"/>
                  <a:pt x="622223" y="681932"/>
                </a:cubicBezTo>
                <a:lnTo>
                  <a:pt x="615343" y="688810"/>
                </a:lnTo>
                <a:cubicBezTo>
                  <a:pt x="604302" y="699848"/>
                  <a:pt x="590339" y="705824"/>
                  <a:pt x="575159" y="704988"/>
                </a:cubicBezTo>
                <a:cubicBezTo>
                  <a:pt x="560297" y="704378"/>
                  <a:pt x="546548" y="697489"/>
                  <a:pt x="536458" y="685586"/>
                </a:cubicBezTo>
                <a:lnTo>
                  <a:pt x="402753" y="528172"/>
                </a:lnTo>
                <a:lnTo>
                  <a:pt x="376783" y="559389"/>
                </a:lnTo>
                <a:lnTo>
                  <a:pt x="505969" y="711467"/>
                </a:lnTo>
                <a:cubicBezTo>
                  <a:pt x="523383" y="731971"/>
                  <a:pt x="547370" y="743864"/>
                  <a:pt x="573531" y="744914"/>
                </a:cubicBezTo>
                <a:cubicBezTo>
                  <a:pt x="574800" y="744969"/>
                  <a:pt x="576084" y="744991"/>
                  <a:pt x="577352" y="744991"/>
                </a:cubicBezTo>
                <a:cubicBezTo>
                  <a:pt x="602116" y="744991"/>
                  <a:pt x="625522" y="735159"/>
                  <a:pt x="643621" y="717062"/>
                </a:cubicBezTo>
                <a:lnTo>
                  <a:pt x="650486" y="710195"/>
                </a:lnTo>
                <a:cubicBezTo>
                  <a:pt x="669527" y="691173"/>
                  <a:pt x="679436" y="666279"/>
                  <a:pt x="678423" y="640102"/>
                </a:cubicBezTo>
                <a:cubicBezTo>
                  <a:pt x="677409" y="613914"/>
                  <a:pt x="665577" y="589867"/>
                  <a:pt x="645141" y="572380"/>
                </a:cubicBezTo>
                <a:close/>
              </a:path>
            </a:pathLst>
          </a:custGeom>
          <a:solidFill>
            <a:srgbClr val="000000"/>
          </a:solidFill>
          <a:ln w="4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D48F9A9C-01FE-7B65-531A-95B2A7C54F18}"/>
              </a:ext>
            </a:extLst>
          </p:cNvPr>
          <p:cNvSpPr>
            <a:spLocks noChangeAspect="1"/>
          </p:cNvSpPr>
          <p:nvPr/>
        </p:nvSpPr>
        <p:spPr>
          <a:xfrm>
            <a:off x="6182839" y="2809160"/>
            <a:ext cx="977351" cy="1021488"/>
          </a:xfrm>
          <a:custGeom>
            <a:avLst/>
            <a:gdLst>
              <a:gd name="connsiteX0" fmla="*/ 510884 w 977351"/>
              <a:gd name="connsiteY0" fmla="*/ 310893 h 1021488"/>
              <a:gd name="connsiteX1" fmla="*/ 466461 w 977351"/>
              <a:gd name="connsiteY1" fmla="*/ 310893 h 1021488"/>
              <a:gd name="connsiteX2" fmla="*/ 444246 w 977351"/>
              <a:gd name="connsiteY2" fmla="*/ 288683 h 1021488"/>
              <a:gd name="connsiteX3" fmla="*/ 466461 w 977351"/>
              <a:gd name="connsiteY3" fmla="*/ 266478 h 1021488"/>
              <a:gd name="connsiteX4" fmla="*/ 510884 w 977351"/>
              <a:gd name="connsiteY4" fmla="*/ 266478 h 1021488"/>
              <a:gd name="connsiteX5" fmla="*/ 533099 w 977351"/>
              <a:gd name="connsiteY5" fmla="*/ 288683 h 1021488"/>
              <a:gd name="connsiteX6" fmla="*/ 510884 w 977351"/>
              <a:gd name="connsiteY6" fmla="*/ 310893 h 1021488"/>
              <a:gd name="connsiteX7" fmla="*/ 621945 w 977351"/>
              <a:gd name="connsiteY7" fmla="*/ 222067 h 1021488"/>
              <a:gd name="connsiteX8" fmla="*/ 422038 w 977351"/>
              <a:gd name="connsiteY8" fmla="*/ 222067 h 1021488"/>
              <a:gd name="connsiteX9" fmla="*/ 399823 w 977351"/>
              <a:gd name="connsiteY9" fmla="*/ 199861 h 1021488"/>
              <a:gd name="connsiteX10" fmla="*/ 422038 w 977351"/>
              <a:gd name="connsiteY10" fmla="*/ 177652 h 1021488"/>
              <a:gd name="connsiteX11" fmla="*/ 621945 w 977351"/>
              <a:gd name="connsiteY11" fmla="*/ 177652 h 1021488"/>
              <a:gd name="connsiteX12" fmla="*/ 644161 w 977351"/>
              <a:gd name="connsiteY12" fmla="*/ 199861 h 1021488"/>
              <a:gd name="connsiteX13" fmla="*/ 621945 w 977351"/>
              <a:gd name="connsiteY13" fmla="*/ 222067 h 1021488"/>
              <a:gd name="connsiteX14" fmla="*/ 621945 w 977351"/>
              <a:gd name="connsiteY14" fmla="*/ 111035 h 1021488"/>
              <a:gd name="connsiteX15" fmla="*/ 555307 w 977351"/>
              <a:gd name="connsiteY15" fmla="*/ 111035 h 1021488"/>
              <a:gd name="connsiteX16" fmla="*/ 533096 w 977351"/>
              <a:gd name="connsiteY16" fmla="*/ 88830 h 1021488"/>
              <a:gd name="connsiteX17" fmla="*/ 555307 w 977351"/>
              <a:gd name="connsiteY17" fmla="*/ 66620 h 1021488"/>
              <a:gd name="connsiteX18" fmla="*/ 621945 w 977351"/>
              <a:gd name="connsiteY18" fmla="*/ 66620 h 1021488"/>
              <a:gd name="connsiteX19" fmla="*/ 644161 w 977351"/>
              <a:gd name="connsiteY19" fmla="*/ 88830 h 1021488"/>
              <a:gd name="connsiteX20" fmla="*/ 621945 w 977351"/>
              <a:gd name="connsiteY20" fmla="*/ 111035 h 1021488"/>
              <a:gd name="connsiteX21" fmla="*/ 466461 w 977351"/>
              <a:gd name="connsiteY21" fmla="*/ 44415 h 1021488"/>
              <a:gd name="connsiteX22" fmla="*/ 399823 w 977351"/>
              <a:gd name="connsiteY22" fmla="*/ 44415 h 1021488"/>
              <a:gd name="connsiteX23" fmla="*/ 377608 w 977351"/>
              <a:gd name="connsiteY23" fmla="*/ 22209 h 1021488"/>
              <a:gd name="connsiteX24" fmla="*/ 399823 w 977351"/>
              <a:gd name="connsiteY24" fmla="*/ 0 h 1021488"/>
              <a:gd name="connsiteX25" fmla="*/ 466461 w 977351"/>
              <a:gd name="connsiteY25" fmla="*/ 0 h 1021488"/>
              <a:gd name="connsiteX26" fmla="*/ 488676 w 977351"/>
              <a:gd name="connsiteY26" fmla="*/ 22209 h 1021488"/>
              <a:gd name="connsiteX27" fmla="*/ 466461 w 977351"/>
              <a:gd name="connsiteY27" fmla="*/ 44415 h 1021488"/>
              <a:gd name="connsiteX28" fmla="*/ 755218 w 977351"/>
              <a:gd name="connsiteY28" fmla="*/ 310893 h 1021488"/>
              <a:gd name="connsiteX29" fmla="*/ 659170 w 977351"/>
              <a:gd name="connsiteY29" fmla="*/ 337413 h 1021488"/>
              <a:gd name="connsiteX30" fmla="*/ 488673 w 977351"/>
              <a:gd name="connsiteY30" fmla="*/ 377513 h 1021488"/>
              <a:gd name="connsiteX31" fmla="*/ 318156 w 977351"/>
              <a:gd name="connsiteY31" fmla="*/ 337413 h 1021488"/>
              <a:gd name="connsiteX32" fmla="*/ 222124 w 977351"/>
              <a:gd name="connsiteY32" fmla="*/ 310893 h 1021488"/>
              <a:gd name="connsiteX33" fmla="*/ 86084 w 977351"/>
              <a:gd name="connsiteY33" fmla="*/ 374518 h 1021488"/>
              <a:gd name="connsiteX34" fmla="*/ 82607 w 977351"/>
              <a:gd name="connsiteY34" fmla="*/ 368246 h 1021488"/>
              <a:gd name="connsiteX35" fmla="*/ 60385 w 977351"/>
              <a:gd name="connsiteY35" fmla="*/ 335546 h 1021488"/>
              <a:gd name="connsiteX36" fmla="*/ 23134 w 977351"/>
              <a:gd name="connsiteY36" fmla="*/ 339887 h 1021488"/>
              <a:gd name="connsiteX37" fmla="*/ 1873 w 977351"/>
              <a:gd name="connsiteY37" fmla="*/ 405579 h 1021488"/>
              <a:gd name="connsiteX38" fmla="*/ 32729 w 977351"/>
              <a:gd name="connsiteY38" fmla="*/ 430159 h 1021488"/>
              <a:gd name="connsiteX39" fmla="*/ 63078 w 977351"/>
              <a:gd name="connsiteY39" fmla="*/ 419450 h 1021488"/>
              <a:gd name="connsiteX40" fmla="*/ 69281 w 977351"/>
              <a:gd name="connsiteY40" fmla="*/ 416769 h 1021488"/>
              <a:gd name="connsiteX41" fmla="*/ 66654 w 977351"/>
              <a:gd name="connsiteY41" fmla="*/ 444126 h 1021488"/>
              <a:gd name="connsiteX42" fmla="*/ 333189 w 977351"/>
              <a:gd name="connsiteY42" fmla="*/ 645939 h 1021488"/>
              <a:gd name="connsiteX43" fmla="*/ 333189 w 977351"/>
              <a:gd name="connsiteY43" fmla="*/ 788362 h 1021488"/>
              <a:gd name="connsiteX44" fmla="*/ 386474 w 977351"/>
              <a:gd name="connsiteY44" fmla="*/ 894889 h 1021488"/>
              <a:gd name="connsiteX45" fmla="*/ 407287 w 977351"/>
              <a:gd name="connsiteY45" fmla="*/ 910498 h 1021488"/>
              <a:gd name="connsiteX46" fmla="*/ 422038 w 977351"/>
              <a:gd name="connsiteY46" fmla="*/ 939999 h 1021488"/>
              <a:gd name="connsiteX47" fmla="*/ 422038 w 977351"/>
              <a:gd name="connsiteY47" fmla="*/ 999283 h 1021488"/>
              <a:gd name="connsiteX48" fmla="*/ 444250 w 977351"/>
              <a:gd name="connsiteY48" fmla="*/ 1021489 h 1021488"/>
              <a:gd name="connsiteX49" fmla="*/ 466465 w 977351"/>
              <a:gd name="connsiteY49" fmla="*/ 999283 h 1021488"/>
              <a:gd name="connsiteX50" fmla="*/ 466465 w 977351"/>
              <a:gd name="connsiteY50" fmla="*/ 939999 h 1021488"/>
              <a:gd name="connsiteX51" fmla="*/ 433948 w 977351"/>
              <a:gd name="connsiteY51" fmla="*/ 874965 h 1021488"/>
              <a:gd name="connsiteX52" fmla="*/ 413120 w 977351"/>
              <a:gd name="connsiteY52" fmla="*/ 859357 h 1021488"/>
              <a:gd name="connsiteX53" fmla="*/ 377615 w 977351"/>
              <a:gd name="connsiteY53" fmla="*/ 788362 h 1021488"/>
              <a:gd name="connsiteX54" fmla="*/ 377615 w 977351"/>
              <a:gd name="connsiteY54" fmla="*/ 655047 h 1021488"/>
              <a:gd name="connsiteX55" fmla="*/ 422042 w 977351"/>
              <a:gd name="connsiteY55" fmla="*/ 661696 h 1021488"/>
              <a:gd name="connsiteX56" fmla="*/ 422042 w 977351"/>
              <a:gd name="connsiteY56" fmla="*/ 755015 h 1021488"/>
              <a:gd name="connsiteX57" fmla="*/ 444253 w 977351"/>
              <a:gd name="connsiteY57" fmla="*/ 777224 h 1021488"/>
              <a:gd name="connsiteX58" fmla="*/ 466469 w 977351"/>
              <a:gd name="connsiteY58" fmla="*/ 755015 h 1021488"/>
              <a:gd name="connsiteX59" fmla="*/ 466469 w 977351"/>
              <a:gd name="connsiteY59" fmla="*/ 665582 h 1021488"/>
              <a:gd name="connsiteX60" fmla="*/ 488684 w 977351"/>
              <a:gd name="connsiteY60" fmla="*/ 666189 h 1021488"/>
              <a:gd name="connsiteX61" fmla="*/ 510895 w 977351"/>
              <a:gd name="connsiteY61" fmla="*/ 665582 h 1021488"/>
              <a:gd name="connsiteX62" fmla="*/ 510895 w 977351"/>
              <a:gd name="connsiteY62" fmla="*/ 755015 h 1021488"/>
              <a:gd name="connsiteX63" fmla="*/ 533110 w 977351"/>
              <a:gd name="connsiteY63" fmla="*/ 777224 h 1021488"/>
              <a:gd name="connsiteX64" fmla="*/ 555322 w 977351"/>
              <a:gd name="connsiteY64" fmla="*/ 755015 h 1021488"/>
              <a:gd name="connsiteX65" fmla="*/ 555322 w 977351"/>
              <a:gd name="connsiteY65" fmla="*/ 661696 h 1021488"/>
              <a:gd name="connsiteX66" fmla="*/ 599749 w 977351"/>
              <a:gd name="connsiteY66" fmla="*/ 655047 h 1021488"/>
              <a:gd name="connsiteX67" fmla="*/ 599749 w 977351"/>
              <a:gd name="connsiteY67" fmla="*/ 788362 h 1021488"/>
              <a:gd name="connsiteX68" fmla="*/ 564218 w 977351"/>
              <a:gd name="connsiteY68" fmla="*/ 859357 h 1021488"/>
              <a:gd name="connsiteX69" fmla="*/ 543415 w 977351"/>
              <a:gd name="connsiteY69" fmla="*/ 874976 h 1021488"/>
              <a:gd name="connsiteX70" fmla="*/ 510899 w 977351"/>
              <a:gd name="connsiteY70" fmla="*/ 939996 h 1021488"/>
              <a:gd name="connsiteX71" fmla="*/ 510899 w 977351"/>
              <a:gd name="connsiteY71" fmla="*/ 999279 h 1021488"/>
              <a:gd name="connsiteX72" fmla="*/ 533114 w 977351"/>
              <a:gd name="connsiteY72" fmla="*/ 1021485 h 1021488"/>
              <a:gd name="connsiteX73" fmla="*/ 555326 w 977351"/>
              <a:gd name="connsiteY73" fmla="*/ 999279 h 1021488"/>
              <a:gd name="connsiteX74" fmla="*/ 555326 w 977351"/>
              <a:gd name="connsiteY74" fmla="*/ 939996 h 1021488"/>
              <a:gd name="connsiteX75" fmla="*/ 570077 w 977351"/>
              <a:gd name="connsiteY75" fmla="*/ 910505 h 1021488"/>
              <a:gd name="connsiteX76" fmla="*/ 590879 w 977351"/>
              <a:gd name="connsiteY76" fmla="*/ 894897 h 1021488"/>
              <a:gd name="connsiteX77" fmla="*/ 644175 w 977351"/>
              <a:gd name="connsiteY77" fmla="*/ 788358 h 1021488"/>
              <a:gd name="connsiteX78" fmla="*/ 644175 w 977351"/>
              <a:gd name="connsiteY78" fmla="*/ 645928 h 1021488"/>
              <a:gd name="connsiteX79" fmla="*/ 910709 w 977351"/>
              <a:gd name="connsiteY79" fmla="*/ 444122 h 1021488"/>
              <a:gd name="connsiteX80" fmla="*/ 908083 w 977351"/>
              <a:gd name="connsiteY80" fmla="*/ 416765 h 1021488"/>
              <a:gd name="connsiteX81" fmla="*/ 914286 w 977351"/>
              <a:gd name="connsiteY81" fmla="*/ 419446 h 1021488"/>
              <a:gd name="connsiteX82" fmla="*/ 944635 w 977351"/>
              <a:gd name="connsiteY82" fmla="*/ 430155 h 1021488"/>
              <a:gd name="connsiteX83" fmla="*/ 975480 w 977351"/>
              <a:gd name="connsiteY83" fmla="*/ 405576 h 1021488"/>
              <a:gd name="connsiteX84" fmla="*/ 954219 w 977351"/>
              <a:gd name="connsiteY84" fmla="*/ 339884 h 1021488"/>
              <a:gd name="connsiteX85" fmla="*/ 916975 w 977351"/>
              <a:gd name="connsiteY85" fmla="*/ 335542 h 1021488"/>
              <a:gd name="connsiteX86" fmla="*/ 894753 w 977351"/>
              <a:gd name="connsiteY86" fmla="*/ 368242 h 1021488"/>
              <a:gd name="connsiteX87" fmla="*/ 891272 w 977351"/>
              <a:gd name="connsiteY87" fmla="*/ 374514 h 1021488"/>
              <a:gd name="connsiteX88" fmla="*/ 755236 w 977351"/>
              <a:gd name="connsiteY88" fmla="*/ 310889 h 1021488"/>
              <a:gd name="connsiteX89" fmla="*/ 399849 w 977351"/>
              <a:gd name="connsiteY89" fmla="*/ 510746 h 1021488"/>
              <a:gd name="connsiteX90" fmla="*/ 421376 w 977351"/>
              <a:gd name="connsiteY90" fmla="*/ 493936 h 1021488"/>
              <a:gd name="connsiteX91" fmla="*/ 440107 w 977351"/>
              <a:gd name="connsiteY91" fmla="*/ 419040 h 1021488"/>
              <a:gd name="connsiteX92" fmla="*/ 488676 w 977351"/>
              <a:gd name="connsiteY92" fmla="*/ 421924 h 1021488"/>
              <a:gd name="connsiteX93" fmla="*/ 537242 w 977351"/>
              <a:gd name="connsiteY93" fmla="*/ 419036 h 1021488"/>
              <a:gd name="connsiteX94" fmla="*/ 555973 w 977351"/>
              <a:gd name="connsiteY94" fmla="*/ 493936 h 1021488"/>
              <a:gd name="connsiteX95" fmla="*/ 577500 w 977351"/>
              <a:gd name="connsiteY95" fmla="*/ 510746 h 1021488"/>
              <a:gd name="connsiteX96" fmla="*/ 582919 w 977351"/>
              <a:gd name="connsiteY96" fmla="*/ 510088 h 1021488"/>
              <a:gd name="connsiteX97" fmla="*/ 599075 w 977351"/>
              <a:gd name="connsiteY97" fmla="*/ 483160 h 1021488"/>
              <a:gd name="connsiteX98" fmla="*/ 581084 w 977351"/>
              <a:gd name="connsiteY98" fmla="*/ 411215 h 1021488"/>
              <a:gd name="connsiteX99" fmla="*/ 666875 w 977351"/>
              <a:gd name="connsiteY99" fmla="*/ 382279 h 1021488"/>
              <a:gd name="connsiteX100" fmla="*/ 668706 w 977351"/>
              <a:gd name="connsiteY100" fmla="*/ 387449 h 1021488"/>
              <a:gd name="connsiteX101" fmla="*/ 690917 w 977351"/>
              <a:gd name="connsiteY101" fmla="*/ 431860 h 1021488"/>
              <a:gd name="connsiteX102" fmla="*/ 710821 w 977351"/>
              <a:gd name="connsiteY102" fmla="*/ 444130 h 1021488"/>
              <a:gd name="connsiteX103" fmla="*/ 720734 w 977351"/>
              <a:gd name="connsiteY103" fmla="*/ 441796 h 1021488"/>
              <a:gd name="connsiteX104" fmla="*/ 730661 w 977351"/>
              <a:gd name="connsiteY104" fmla="*/ 412003 h 1021488"/>
              <a:gd name="connsiteX105" fmla="*/ 708446 w 977351"/>
              <a:gd name="connsiteY105" fmla="*/ 367592 h 1021488"/>
              <a:gd name="connsiteX106" fmla="*/ 707525 w 977351"/>
              <a:gd name="connsiteY106" fmla="*/ 365931 h 1021488"/>
              <a:gd name="connsiteX107" fmla="*/ 755218 w 977351"/>
              <a:gd name="connsiteY107" fmla="*/ 355311 h 1021488"/>
              <a:gd name="connsiteX108" fmla="*/ 866264 w 977351"/>
              <a:gd name="connsiteY108" fmla="*/ 444133 h 1021488"/>
              <a:gd name="connsiteX109" fmla="*/ 488676 w 977351"/>
              <a:gd name="connsiteY109" fmla="*/ 621781 h 1021488"/>
              <a:gd name="connsiteX110" fmla="*/ 111085 w 977351"/>
              <a:gd name="connsiteY110" fmla="*/ 444133 h 1021488"/>
              <a:gd name="connsiteX111" fmla="*/ 222131 w 977351"/>
              <a:gd name="connsiteY111" fmla="*/ 355311 h 1021488"/>
              <a:gd name="connsiteX112" fmla="*/ 269816 w 977351"/>
              <a:gd name="connsiteY112" fmla="*/ 365931 h 1021488"/>
              <a:gd name="connsiteX113" fmla="*/ 268892 w 977351"/>
              <a:gd name="connsiteY113" fmla="*/ 367592 h 1021488"/>
              <a:gd name="connsiteX114" fmla="*/ 246677 w 977351"/>
              <a:gd name="connsiteY114" fmla="*/ 412003 h 1021488"/>
              <a:gd name="connsiteX115" fmla="*/ 256615 w 977351"/>
              <a:gd name="connsiteY115" fmla="*/ 441796 h 1021488"/>
              <a:gd name="connsiteX116" fmla="*/ 266528 w 977351"/>
              <a:gd name="connsiteY116" fmla="*/ 444130 h 1021488"/>
              <a:gd name="connsiteX117" fmla="*/ 286417 w 977351"/>
              <a:gd name="connsiteY117" fmla="*/ 431860 h 1021488"/>
              <a:gd name="connsiteX118" fmla="*/ 308632 w 977351"/>
              <a:gd name="connsiteY118" fmla="*/ 387449 h 1021488"/>
              <a:gd name="connsiteX119" fmla="*/ 310467 w 977351"/>
              <a:gd name="connsiteY119" fmla="*/ 382279 h 1021488"/>
              <a:gd name="connsiteX120" fmla="*/ 396268 w 977351"/>
              <a:gd name="connsiteY120" fmla="*/ 411219 h 1021488"/>
              <a:gd name="connsiteX121" fmla="*/ 378274 w 977351"/>
              <a:gd name="connsiteY121" fmla="*/ 483160 h 1021488"/>
              <a:gd name="connsiteX122" fmla="*/ 394430 w 977351"/>
              <a:gd name="connsiteY122" fmla="*/ 510088 h 1021488"/>
              <a:gd name="connsiteX123" fmla="*/ 399849 w 977351"/>
              <a:gd name="connsiteY123" fmla="*/ 510746 h 102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977351" h="1021488">
                <a:moveTo>
                  <a:pt x="510884" y="310893"/>
                </a:moveTo>
                <a:lnTo>
                  <a:pt x="466461" y="310893"/>
                </a:lnTo>
                <a:cubicBezTo>
                  <a:pt x="454188" y="310893"/>
                  <a:pt x="444246" y="300967"/>
                  <a:pt x="444246" y="288683"/>
                </a:cubicBezTo>
                <a:cubicBezTo>
                  <a:pt x="444246" y="276414"/>
                  <a:pt x="454188" y="266478"/>
                  <a:pt x="466461" y="266478"/>
                </a:cubicBezTo>
                <a:lnTo>
                  <a:pt x="510884" y="266478"/>
                </a:lnTo>
                <a:cubicBezTo>
                  <a:pt x="523157" y="266478"/>
                  <a:pt x="533099" y="276414"/>
                  <a:pt x="533099" y="288683"/>
                </a:cubicBezTo>
                <a:cubicBezTo>
                  <a:pt x="533099" y="300967"/>
                  <a:pt x="523157" y="310893"/>
                  <a:pt x="510884" y="310893"/>
                </a:cubicBezTo>
                <a:close/>
                <a:moveTo>
                  <a:pt x="621945" y="222067"/>
                </a:moveTo>
                <a:lnTo>
                  <a:pt x="422038" y="222067"/>
                </a:lnTo>
                <a:cubicBezTo>
                  <a:pt x="409762" y="222067"/>
                  <a:pt x="399823" y="212145"/>
                  <a:pt x="399823" y="199861"/>
                </a:cubicBezTo>
                <a:cubicBezTo>
                  <a:pt x="399823" y="187588"/>
                  <a:pt x="409762" y="177652"/>
                  <a:pt x="422038" y="177652"/>
                </a:cubicBezTo>
                <a:lnTo>
                  <a:pt x="621945" y="177652"/>
                </a:lnTo>
                <a:cubicBezTo>
                  <a:pt x="634222" y="177652"/>
                  <a:pt x="644161" y="187588"/>
                  <a:pt x="644161" y="199861"/>
                </a:cubicBezTo>
                <a:cubicBezTo>
                  <a:pt x="644161" y="212145"/>
                  <a:pt x="634222" y="222067"/>
                  <a:pt x="621945" y="222067"/>
                </a:cubicBezTo>
                <a:close/>
                <a:moveTo>
                  <a:pt x="621945" y="111035"/>
                </a:moveTo>
                <a:lnTo>
                  <a:pt x="555307" y="111035"/>
                </a:lnTo>
                <a:cubicBezTo>
                  <a:pt x="543034" y="111035"/>
                  <a:pt x="533096" y="101114"/>
                  <a:pt x="533096" y="88830"/>
                </a:cubicBezTo>
                <a:cubicBezTo>
                  <a:pt x="533096" y="76556"/>
                  <a:pt x="543034" y="66620"/>
                  <a:pt x="555307" y="66620"/>
                </a:cubicBezTo>
                <a:lnTo>
                  <a:pt x="621945" y="66620"/>
                </a:lnTo>
                <a:cubicBezTo>
                  <a:pt x="634222" y="66620"/>
                  <a:pt x="644161" y="76556"/>
                  <a:pt x="644161" y="88830"/>
                </a:cubicBezTo>
                <a:cubicBezTo>
                  <a:pt x="644161" y="101114"/>
                  <a:pt x="634222" y="111035"/>
                  <a:pt x="621945" y="111035"/>
                </a:cubicBezTo>
                <a:close/>
                <a:moveTo>
                  <a:pt x="466461" y="44415"/>
                </a:moveTo>
                <a:lnTo>
                  <a:pt x="399823" y="44415"/>
                </a:lnTo>
                <a:cubicBezTo>
                  <a:pt x="387550" y="44415"/>
                  <a:pt x="377608" y="34493"/>
                  <a:pt x="377608" y="22209"/>
                </a:cubicBezTo>
                <a:cubicBezTo>
                  <a:pt x="377608" y="9936"/>
                  <a:pt x="387550" y="0"/>
                  <a:pt x="399823" y="0"/>
                </a:cubicBezTo>
                <a:lnTo>
                  <a:pt x="466461" y="0"/>
                </a:lnTo>
                <a:cubicBezTo>
                  <a:pt x="478734" y="0"/>
                  <a:pt x="488676" y="9936"/>
                  <a:pt x="488676" y="22209"/>
                </a:cubicBezTo>
                <a:cubicBezTo>
                  <a:pt x="488676" y="34493"/>
                  <a:pt x="478734" y="44415"/>
                  <a:pt x="466461" y="44415"/>
                </a:cubicBezTo>
                <a:close/>
                <a:moveTo>
                  <a:pt x="755218" y="310893"/>
                </a:moveTo>
                <a:cubicBezTo>
                  <a:pt x="723193" y="310893"/>
                  <a:pt x="693533" y="323188"/>
                  <a:pt x="659170" y="337413"/>
                </a:cubicBezTo>
                <a:cubicBezTo>
                  <a:pt x="613767" y="356202"/>
                  <a:pt x="562324" y="377513"/>
                  <a:pt x="488673" y="377513"/>
                </a:cubicBezTo>
                <a:cubicBezTo>
                  <a:pt x="415018" y="377513"/>
                  <a:pt x="363560" y="356206"/>
                  <a:pt x="318156" y="337413"/>
                </a:cubicBezTo>
                <a:cubicBezTo>
                  <a:pt x="283809" y="323188"/>
                  <a:pt x="254137" y="310893"/>
                  <a:pt x="222124" y="310893"/>
                </a:cubicBezTo>
                <a:cubicBezTo>
                  <a:pt x="159950" y="310900"/>
                  <a:pt x="111425" y="334840"/>
                  <a:pt x="86084" y="374518"/>
                </a:cubicBezTo>
                <a:cubicBezTo>
                  <a:pt x="85163" y="372402"/>
                  <a:pt x="84009" y="370306"/>
                  <a:pt x="82607" y="368246"/>
                </a:cubicBezTo>
                <a:lnTo>
                  <a:pt x="60385" y="335546"/>
                </a:lnTo>
                <a:cubicBezTo>
                  <a:pt x="47028" y="315903"/>
                  <a:pt x="30262" y="317856"/>
                  <a:pt x="23134" y="339887"/>
                </a:cubicBezTo>
                <a:lnTo>
                  <a:pt x="1873" y="405579"/>
                </a:lnTo>
                <a:cubicBezTo>
                  <a:pt x="-5262" y="427608"/>
                  <a:pt x="8623" y="438671"/>
                  <a:pt x="32729" y="430159"/>
                </a:cubicBezTo>
                <a:lnTo>
                  <a:pt x="63078" y="419450"/>
                </a:lnTo>
                <a:cubicBezTo>
                  <a:pt x="65275" y="418674"/>
                  <a:pt x="67342" y="417775"/>
                  <a:pt x="69281" y="416769"/>
                </a:cubicBezTo>
                <a:cubicBezTo>
                  <a:pt x="67557" y="425485"/>
                  <a:pt x="66654" y="434622"/>
                  <a:pt x="66654" y="444126"/>
                </a:cubicBezTo>
                <a:cubicBezTo>
                  <a:pt x="66654" y="552151"/>
                  <a:pt x="205549" y="616186"/>
                  <a:pt x="333189" y="645939"/>
                </a:cubicBezTo>
                <a:lnTo>
                  <a:pt x="333189" y="788362"/>
                </a:lnTo>
                <a:cubicBezTo>
                  <a:pt x="333189" y="830059"/>
                  <a:pt x="353118" y="869892"/>
                  <a:pt x="386474" y="894889"/>
                </a:cubicBezTo>
                <a:lnTo>
                  <a:pt x="407287" y="910498"/>
                </a:lnTo>
                <a:cubicBezTo>
                  <a:pt x="416531" y="917424"/>
                  <a:pt x="422038" y="928455"/>
                  <a:pt x="422038" y="939999"/>
                </a:cubicBezTo>
                <a:lnTo>
                  <a:pt x="422038" y="999283"/>
                </a:lnTo>
                <a:cubicBezTo>
                  <a:pt x="422038" y="1011553"/>
                  <a:pt x="431977" y="1021489"/>
                  <a:pt x="444250" y="1021489"/>
                </a:cubicBezTo>
                <a:cubicBezTo>
                  <a:pt x="456511" y="1021489"/>
                  <a:pt x="466465" y="1011553"/>
                  <a:pt x="466465" y="999283"/>
                </a:cubicBezTo>
                <a:lnTo>
                  <a:pt x="466465" y="939999"/>
                </a:lnTo>
                <a:cubicBezTo>
                  <a:pt x="466465" y="914558"/>
                  <a:pt x="454303" y="890241"/>
                  <a:pt x="433948" y="874965"/>
                </a:cubicBezTo>
                <a:lnTo>
                  <a:pt x="413120" y="859357"/>
                </a:lnTo>
                <a:cubicBezTo>
                  <a:pt x="390898" y="842694"/>
                  <a:pt x="377615" y="816151"/>
                  <a:pt x="377615" y="788362"/>
                </a:cubicBezTo>
                <a:lnTo>
                  <a:pt x="377615" y="655047"/>
                </a:lnTo>
                <a:cubicBezTo>
                  <a:pt x="392973" y="657772"/>
                  <a:pt x="407883" y="659987"/>
                  <a:pt x="422042" y="661696"/>
                </a:cubicBezTo>
                <a:lnTo>
                  <a:pt x="422042" y="755015"/>
                </a:lnTo>
                <a:cubicBezTo>
                  <a:pt x="422042" y="767284"/>
                  <a:pt x="431981" y="777224"/>
                  <a:pt x="444253" y="777224"/>
                </a:cubicBezTo>
                <a:cubicBezTo>
                  <a:pt x="456515" y="777224"/>
                  <a:pt x="466469" y="767284"/>
                  <a:pt x="466469" y="755015"/>
                </a:cubicBezTo>
                <a:lnTo>
                  <a:pt x="466469" y="665582"/>
                </a:lnTo>
                <a:cubicBezTo>
                  <a:pt x="474347" y="665982"/>
                  <a:pt x="481793" y="666189"/>
                  <a:pt x="488684" y="666189"/>
                </a:cubicBezTo>
                <a:cubicBezTo>
                  <a:pt x="495571" y="666189"/>
                  <a:pt x="503020" y="665978"/>
                  <a:pt x="510895" y="665582"/>
                </a:cubicBezTo>
                <a:lnTo>
                  <a:pt x="510895" y="755015"/>
                </a:lnTo>
                <a:cubicBezTo>
                  <a:pt x="510895" y="767284"/>
                  <a:pt x="520834" y="777224"/>
                  <a:pt x="533110" y="777224"/>
                </a:cubicBezTo>
                <a:cubicBezTo>
                  <a:pt x="545372" y="777224"/>
                  <a:pt x="555322" y="767284"/>
                  <a:pt x="555322" y="755015"/>
                </a:cubicBezTo>
                <a:lnTo>
                  <a:pt x="555322" y="661696"/>
                </a:lnTo>
                <a:cubicBezTo>
                  <a:pt x="569481" y="659987"/>
                  <a:pt x="584395" y="657772"/>
                  <a:pt x="599749" y="655047"/>
                </a:cubicBezTo>
                <a:lnTo>
                  <a:pt x="599749" y="788362"/>
                </a:lnTo>
                <a:cubicBezTo>
                  <a:pt x="599749" y="816151"/>
                  <a:pt x="586474" y="842698"/>
                  <a:pt x="564218" y="859357"/>
                </a:cubicBezTo>
                <a:lnTo>
                  <a:pt x="543415" y="874976"/>
                </a:lnTo>
                <a:cubicBezTo>
                  <a:pt x="523057" y="890237"/>
                  <a:pt x="510899" y="914554"/>
                  <a:pt x="510899" y="939996"/>
                </a:cubicBezTo>
                <a:lnTo>
                  <a:pt x="510899" y="999279"/>
                </a:lnTo>
                <a:cubicBezTo>
                  <a:pt x="510899" y="1011549"/>
                  <a:pt x="520838" y="1021485"/>
                  <a:pt x="533114" y="1021485"/>
                </a:cubicBezTo>
                <a:cubicBezTo>
                  <a:pt x="545376" y="1021485"/>
                  <a:pt x="555326" y="1011549"/>
                  <a:pt x="555326" y="999279"/>
                </a:cubicBezTo>
                <a:lnTo>
                  <a:pt x="555326" y="939996"/>
                </a:lnTo>
                <a:cubicBezTo>
                  <a:pt x="555326" y="928451"/>
                  <a:pt x="560833" y="917420"/>
                  <a:pt x="570077" y="910505"/>
                </a:cubicBezTo>
                <a:lnTo>
                  <a:pt x="590879" y="894897"/>
                </a:lnTo>
                <a:cubicBezTo>
                  <a:pt x="624246" y="869888"/>
                  <a:pt x="644175" y="830055"/>
                  <a:pt x="644175" y="788358"/>
                </a:cubicBezTo>
                <a:lnTo>
                  <a:pt x="644175" y="645928"/>
                </a:lnTo>
                <a:cubicBezTo>
                  <a:pt x="771815" y="616175"/>
                  <a:pt x="910709" y="552140"/>
                  <a:pt x="910709" y="444122"/>
                </a:cubicBezTo>
                <a:cubicBezTo>
                  <a:pt x="910709" y="434615"/>
                  <a:pt x="909811" y="425481"/>
                  <a:pt x="908083" y="416765"/>
                </a:cubicBezTo>
                <a:cubicBezTo>
                  <a:pt x="910022" y="417768"/>
                  <a:pt x="912089" y="418670"/>
                  <a:pt x="914286" y="419446"/>
                </a:cubicBezTo>
                <a:lnTo>
                  <a:pt x="944635" y="430155"/>
                </a:lnTo>
                <a:cubicBezTo>
                  <a:pt x="968726" y="438668"/>
                  <a:pt x="982611" y="427604"/>
                  <a:pt x="975480" y="405576"/>
                </a:cubicBezTo>
                <a:lnTo>
                  <a:pt x="954219" y="339884"/>
                </a:lnTo>
                <a:cubicBezTo>
                  <a:pt x="947084" y="317852"/>
                  <a:pt x="930332" y="315899"/>
                  <a:pt x="916975" y="335542"/>
                </a:cubicBezTo>
                <a:lnTo>
                  <a:pt x="894753" y="368242"/>
                </a:lnTo>
                <a:cubicBezTo>
                  <a:pt x="893351" y="370302"/>
                  <a:pt x="892197" y="372399"/>
                  <a:pt x="891272" y="374514"/>
                </a:cubicBezTo>
                <a:cubicBezTo>
                  <a:pt x="865928" y="334836"/>
                  <a:pt x="817403" y="310896"/>
                  <a:pt x="755236" y="310889"/>
                </a:cubicBezTo>
                <a:close/>
                <a:moveTo>
                  <a:pt x="399849" y="510746"/>
                </a:moveTo>
                <a:cubicBezTo>
                  <a:pt x="409788" y="510746"/>
                  <a:pt x="418839" y="504023"/>
                  <a:pt x="421376" y="493936"/>
                </a:cubicBezTo>
                <a:lnTo>
                  <a:pt x="440107" y="419040"/>
                </a:lnTo>
                <a:cubicBezTo>
                  <a:pt x="455320" y="420874"/>
                  <a:pt x="471466" y="421924"/>
                  <a:pt x="488676" y="421924"/>
                </a:cubicBezTo>
                <a:cubicBezTo>
                  <a:pt x="505883" y="421924"/>
                  <a:pt x="522029" y="420870"/>
                  <a:pt x="537242" y="419036"/>
                </a:cubicBezTo>
                <a:lnTo>
                  <a:pt x="555973" y="493936"/>
                </a:lnTo>
                <a:cubicBezTo>
                  <a:pt x="558499" y="504023"/>
                  <a:pt x="567561" y="510746"/>
                  <a:pt x="577500" y="510746"/>
                </a:cubicBezTo>
                <a:cubicBezTo>
                  <a:pt x="579287" y="510746"/>
                  <a:pt x="581107" y="510546"/>
                  <a:pt x="582919" y="510088"/>
                </a:cubicBezTo>
                <a:cubicBezTo>
                  <a:pt x="594814" y="507119"/>
                  <a:pt x="602049" y="495064"/>
                  <a:pt x="599075" y="483160"/>
                </a:cubicBezTo>
                <a:lnTo>
                  <a:pt x="581084" y="411215"/>
                </a:lnTo>
                <a:cubicBezTo>
                  <a:pt x="614067" y="403413"/>
                  <a:pt x="642082" y="392471"/>
                  <a:pt x="666875" y="382279"/>
                </a:cubicBezTo>
                <a:cubicBezTo>
                  <a:pt x="667260" y="384036"/>
                  <a:pt x="667866" y="385770"/>
                  <a:pt x="668706" y="387449"/>
                </a:cubicBezTo>
                <a:lnTo>
                  <a:pt x="690917" y="431860"/>
                </a:lnTo>
                <a:cubicBezTo>
                  <a:pt x="694812" y="439651"/>
                  <a:pt x="702658" y="444130"/>
                  <a:pt x="710821" y="444130"/>
                </a:cubicBezTo>
                <a:cubicBezTo>
                  <a:pt x="714146" y="444130"/>
                  <a:pt x="717534" y="443383"/>
                  <a:pt x="720734" y="441796"/>
                </a:cubicBezTo>
                <a:cubicBezTo>
                  <a:pt x="731701" y="436316"/>
                  <a:pt x="736154" y="422967"/>
                  <a:pt x="730661" y="412003"/>
                </a:cubicBezTo>
                <a:lnTo>
                  <a:pt x="708446" y="367592"/>
                </a:lnTo>
                <a:cubicBezTo>
                  <a:pt x="708161" y="367018"/>
                  <a:pt x="707854" y="366467"/>
                  <a:pt x="707525" y="365931"/>
                </a:cubicBezTo>
                <a:cubicBezTo>
                  <a:pt x="724743" y="359615"/>
                  <a:pt x="740523" y="355311"/>
                  <a:pt x="755218" y="355311"/>
                </a:cubicBezTo>
                <a:cubicBezTo>
                  <a:pt x="808907" y="355322"/>
                  <a:pt x="866264" y="378659"/>
                  <a:pt x="866264" y="444133"/>
                </a:cubicBezTo>
                <a:cubicBezTo>
                  <a:pt x="866264" y="554340"/>
                  <a:pt x="621794" y="621781"/>
                  <a:pt x="488676" y="621781"/>
                </a:cubicBezTo>
                <a:cubicBezTo>
                  <a:pt x="355555" y="621781"/>
                  <a:pt x="111085" y="554340"/>
                  <a:pt x="111085" y="444133"/>
                </a:cubicBezTo>
                <a:cubicBezTo>
                  <a:pt x="111085" y="378659"/>
                  <a:pt x="168443" y="355322"/>
                  <a:pt x="222131" y="355311"/>
                </a:cubicBezTo>
                <a:cubicBezTo>
                  <a:pt x="236827" y="355311"/>
                  <a:pt x="252606" y="359619"/>
                  <a:pt x="269816" y="365931"/>
                </a:cubicBezTo>
                <a:cubicBezTo>
                  <a:pt x="269487" y="366471"/>
                  <a:pt x="269180" y="367022"/>
                  <a:pt x="268892" y="367592"/>
                </a:cubicBezTo>
                <a:lnTo>
                  <a:pt x="246677" y="412003"/>
                </a:lnTo>
                <a:cubicBezTo>
                  <a:pt x="241195" y="422967"/>
                  <a:pt x="245637" y="436316"/>
                  <a:pt x="256615" y="441796"/>
                </a:cubicBezTo>
                <a:cubicBezTo>
                  <a:pt x="259804" y="443383"/>
                  <a:pt x="263203" y="444130"/>
                  <a:pt x="266528" y="444130"/>
                </a:cubicBezTo>
                <a:cubicBezTo>
                  <a:pt x="274692" y="444130"/>
                  <a:pt x="282522" y="439651"/>
                  <a:pt x="286417" y="431860"/>
                </a:cubicBezTo>
                <a:lnTo>
                  <a:pt x="308632" y="387449"/>
                </a:lnTo>
                <a:cubicBezTo>
                  <a:pt x="309475" y="385770"/>
                  <a:pt x="310082" y="384036"/>
                  <a:pt x="310467" y="382279"/>
                </a:cubicBezTo>
                <a:cubicBezTo>
                  <a:pt x="335264" y="392478"/>
                  <a:pt x="363286" y="403420"/>
                  <a:pt x="396268" y="411219"/>
                </a:cubicBezTo>
                <a:lnTo>
                  <a:pt x="378274" y="483160"/>
                </a:lnTo>
                <a:cubicBezTo>
                  <a:pt x="375303" y="495064"/>
                  <a:pt x="382538" y="507115"/>
                  <a:pt x="394430" y="510088"/>
                </a:cubicBezTo>
                <a:cubicBezTo>
                  <a:pt x="396243" y="510546"/>
                  <a:pt x="398059" y="510746"/>
                  <a:pt x="399849" y="510746"/>
                </a:cubicBezTo>
                <a:close/>
              </a:path>
            </a:pathLst>
          </a:custGeom>
          <a:solidFill>
            <a:srgbClr val="000000"/>
          </a:solidFill>
          <a:ln w="4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4CF6C58E-8140-9A08-C59B-786F41BF2E9B}"/>
              </a:ext>
            </a:extLst>
          </p:cNvPr>
          <p:cNvSpPr>
            <a:spLocks noChangeAspect="1"/>
          </p:cNvSpPr>
          <p:nvPr/>
        </p:nvSpPr>
        <p:spPr>
          <a:xfrm>
            <a:off x="2147395" y="2958259"/>
            <a:ext cx="723479" cy="723290"/>
          </a:xfrm>
          <a:custGeom>
            <a:avLst/>
            <a:gdLst>
              <a:gd name="connsiteX0" fmla="*/ 171352 w 723479"/>
              <a:gd name="connsiteY0" fmla="*/ 723291 h 723290"/>
              <a:gd name="connsiteX1" fmla="*/ 5574 w 723479"/>
              <a:gd name="connsiteY1" fmla="*/ 660608 h 723290"/>
              <a:gd name="connsiteX2" fmla="*/ 1449 w 723479"/>
              <a:gd name="connsiteY2" fmla="*/ 639875 h 723290"/>
              <a:gd name="connsiteX3" fmla="*/ 19041 w 723479"/>
              <a:gd name="connsiteY3" fmla="*/ 628123 h 723290"/>
              <a:gd name="connsiteX4" fmla="*/ 95440 w 723479"/>
              <a:gd name="connsiteY4" fmla="*/ 548945 h 723290"/>
              <a:gd name="connsiteX5" fmla="*/ 267414 w 723479"/>
              <a:gd name="connsiteY5" fmla="*/ 402129 h 723290"/>
              <a:gd name="connsiteX6" fmla="*/ 420179 w 723479"/>
              <a:gd name="connsiteY6" fmla="*/ 248121 h 723290"/>
              <a:gd name="connsiteX7" fmla="*/ 564393 w 723479"/>
              <a:gd name="connsiteY7" fmla="*/ 77388 h 723290"/>
              <a:gd name="connsiteX8" fmla="*/ 650853 w 723479"/>
              <a:gd name="connsiteY8" fmla="*/ 7987 h 723290"/>
              <a:gd name="connsiteX9" fmla="*/ 667850 w 723479"/>
              <a:gd name="connsiteY9" fmla="*/ 81 h 723290"/>
              <a:gd name="connsiteX10" fmla="*/ 683385 w 723479"/>
              <a:gd name="connsiteY10" fmla="*/ 10527 h 723290"/>
              <a:gd name="connsiteX11" fmla="*/ 723480 w 723479"/>
              <a:gd name="connsiteY11" fmla="*/ 171310 h 723290"/>
              <a:gd name="connsiteX12" fmla="*/ 680540 w 723479"/>
              <a:gd name="connsiteY12" fmla="*/ 317238 h 723290"/>
              <a:gd name="connsiteX13" fmla="*/ 606708 w 723479"/>
              <a:gd name="connsiteY13" fmla="*/ 374554 h 723290"/>
              <a:gd name="connsiteX14" fmla="*/ 417080 w 723479"/>
              <a:gd name="connsiteY14" fmla="*/ 550464 h 723290"/>
              <a:gd name="connsiteX15" fmla="*/ 294105 w 723479"/>
              <a:gd name="connsiteY15" fmla="*/ 702254 h 723290"/>
              <a:gd name="connsiteX16" fmla="*/ 292263 w 723479"/>
              <a:gd name="connsiteY16" fmla="*/ 703056 h 723290"/>
              <a:gd name="connsiteX17" fmla="*/ 171352 w 723479"/>
              <a:gd name="connsiteY17" fmla="*/ 723291 h 723290"/>
              <a:gd name="connsiteX18" fmla="*/ 62325 w 723479"/>
              <a:gd name="connsiteY18" fmla="*/ 655332 h 723290"/>
              <a:gd name="connsiteX19" fmla="*/ 171352 w 723479"/>
              <a:gd name="connsiteY19" fmla="*/ 685225 h 723290"/>
              <a:gd name="connsiteX20" fmla="*/ 277981 w 723479"/>
              <a:gd name="connsiteY20" fmla="*/ 667742 h 723290"/>
              <a:gd name="connsiteX21" fmla="*/ 380779 w 723479"/>
              <a:gd name="connsiteY21" fmla="*/ 532829 h 723290"/>
              <a:gd name="connsiteX22" fmla="*/ 399817 w 723479"/>
              <a:gd name="connsiteY22" fmla="*/ 513919 h 723290"/>
              <a:gd name="connsiteX23" fmla="*/ 571613 w 723479"/>
              <a:gd name="connsiteY23" fmla="*/ 357522 h 723290"/>
              <a:gd name="connsiteX24" fmla="*/ 581693 w 723479"/>
              <a:gd name="connsiteY24" fmla="*/ 344620 h 723290"/>
              <a:gd name="connsiteX25" fmla="*/ 652174 w 723479"/>
              <a:gd name="connsiteY25" fmla="*/ 291845 h 723290"/>
              <a:gd name="connsiteX26" fmla="*/ 685400 w 723479"/>
              <a:gd name="connsiteY26" fmla="*/ 171306 h 723290"/>
              <a:gd name="connsiteX27" fmla="*/ 660955 w 723479"/>
              <a:gd name="connsiteY27" fmla="*/ 54835 h 723290"/>
              <a:gd name="connsiteX28" fmla="*/ 577935 w 723479"/>
              <a:gd name="connsiteY28" fmla="*/ 112961 h 723290"/>
              <a:gd name="connsiteX29" fmla="*/ 456935 w 723479"/>
              <a:gd name="connsiteY29" fmla="*/ 266200 h 723290"/>
              <a:gd name="connsiteX30" fmla="*/ 451416 w 723479"/>
              <a:gd name="connsiteY30" fmla="*/ 279830 h 723290"/>
              <a:gd name="connsiteX31" fmla="*/ 437900 w 723479"/>
              <a:gd name="connsiteY31" fmla="*/ 285514 h 723290"/>
              <a:gd name="connsiteX32" fmla="*/ 304628 w 723479"/>
              <a:gd name="connsiteY32" fmla="*/ 418788 h 723290"/>
              <a:gd name="connsiteX33" fmla="*/ 287950 w 723479"/>
              <a:gd name="connsiteY33" fmla="*/ 437632 h 723290"/>
              <a:gd name="connsiteX34" fmla="*/ 133035 w 723479"/>
              <a:gd name="connsiteY34" fmla="*/ 555031 h 723290"/>
              <a:gd name="connsiteX35" fmla="*/ 62325 w 723479"/>
              <a:gd name="connsiteY35" fmla="*/ 655328 h 723290"/>
              <a:gd name="connsiteX36" fmla="*/ 229549 w 723479"/>
              <a:gd name="connsiteY36" fmla="*/ 629835 h 723290"/>
              <a:gd name="connsiteX37" fmla="*/ 187715 w 723479"/>
              <a:gd name="connsiteY37" fmla="*/ 613339 h 723290"/>
              <a:gd name="connsiteX38" fmla="*/ 172395 w 723479"/>
              <a:gd name="connsiteY38" fmla="*/ 559158 h 723290"/>
              <a:gd name="connsiteX39" fmla="*/ 201183 w 723479"/>
              <a:gd name="connsiteY39" fmla="*/ 505672 h 723290"/>
              <a:gd name="connsiteX40" fmla="*/ 254679 w 723479"/>
              <a:gd name="connsiteY40" fmla="*/ 476907 h 723290"/>
              <a:gd name="connsiteX41" fmla="*/ 308878 w 723479"/>
              <a:gd name="connsiteY41" fmla="*/ 492223 h 723290"/>
              <a:gd name="connsiteX42" fmla="*/ 295425 w 723479"/>
              <a:gd name="connsiteY42" fmla="*/ 599890 h 723290"/>
              <a:gd name="connsiteX43" fmla="*/ 295425 w 723479"/>
              <a:gd name="connsiteY43" fmla="*/ 599890 h 723290"/>
              <a:gd name="connsiteX44" fmla="*/ 229549 w 723479"/>
              <a:gd name="connsiteY44" fmla="*/ 629835 h 723290"/>
              <a:gd name="connsiteX45" fmla="*/ 266981 w 723479"/>
              <a:gd name="connsiteY45" fmla="*/ 513959 h 723290"/>
              <a:gd name="connsiteX46" fmla="*/ 228103 w 723479"/>
              <a:gd name="connsiteY46" fmla="*/ 532589 h 723290"/>
              <a:gd name="connsiteX47" fmla="*/ 214635 w 723479"/>
              <a:gd name="connsiteY47" fmla="*/ 586430 h 723290"/>
              <a:gd name="connsiteX48" fmla="*/ 268494 w 723479"/>
              <a:gd name="connsiteY48" fmla="*/ 572977 h 723290"/>
              <a:gd name="connsiteX49" fmla="*/ 281961 w 723479"/>
              <a:gd name="connsiteY49" fmla="*/ 519136 h 723290"/>
              <a:gd name="connsiteX50" fmla="*/ 266985 w 723479"/>
              <a:gd name="connsiteY50" fmla="*/ 513959 h 723290"/>
              <a:gd name="connsiteX51" fmla="*/ 281958 w 723479"/>
              <a:gd name="connsiteY51" fmla="*/ 586426 h 723290"/>
              <a:gd name="connsiteX52" fmla="*/ 282146 w 723479"/>
              <a:gd name="connsiteY52" fmla="*/ 586426 h 723290"/>
              <a:gd name="connsiteX53" fmla="*/ 281958 w 723479"/>
              <a:gd name="connsiteY53" fmla="*/ 586426 h 723290"/>
              <a:gd name="connsiteX54" fmla="*/ 399377 w 723479"/>
              <a:gd name="connsiteY54" fmla="*/ 475827 h 723290"/>
              <a:gd name="connsiteX55" fmla="*/ 357480 w 723479"/>
              <a:gd name="connsiteY55" fmla="*/ 459483 h 723290"/>
              <a:gd name="connsiteX56" fmla="*/ 370948 w 723479"/>
              <a:gd name="connsiteY56" fmla="*/ 351816 h 723290"/>
              <a:gd name="connsiteX57" fmla="*/ 478643 w 723479"/>
              <a:gd name="connsiteY57" fmla="*/ 338352 h 723290"/>
              <a:gd name="connsiteX58" fmla="*/ 493964 w 723479"/>
              <a:gd name="connsiteY58" fmla="*/ 392533 h 723290"/>
              <a:gd name="connsiteX59" fmla="*/ 465176 w 723479"/>
              <a:gd name="connsiteY59" fmla="*/ 446034 h 723290"/>
              <a:gd name="connsiteX60" fmla="*/ 411676 w 723479"/>
              <a:gd name="connsiteY60" fmla="*/ 474799 h 723290"/>
              <a:gd name="connsiteX61" fmla="*/ 399377 w 723479"/>
              <a:gd name="connsiteY61" fmla="*/ 475827 h 723290"/>
              <a:gd name="connsiteX62" fmla="*/ 436746 w 723479"/>
              <a:gd name="connsiteY62" fmla="*/ 360099 h 723290"/>
              <a:gd name="connsiteX63" fmla="*/ 397868 w 723479"/>
              <a:gd name="connsiteY63" fmla="*/ 378729 h 723290"/>
              <a:gd name="connsiteX64" fmla="*/ 384401 w 723479"/>
              <a:gd name="connsiteY64" fmla="*/ 432573 h 723290"/>
              <a:gd name="connsiteX65" fmla="*/ 438259 w 723479"/>
              <a:gd name="connsiteY65" fmla="*/ 419110 h 723290"/>
              <a:gd name="connsiteX66" fmla="*/ 451727 w 723479"/>
              <a:gd name="connsiteY66" fmla="*/ 365280 h 723290"/>
              <a:gd name="connsiteX67" fmla="*/ 436750 w 723479"/>
              <a:gd name="connsiteY67" fmla="*/ 360099 h 723290"/>
              <a:gd name="connsiteX68" fmla="*/ 551688 w 723479"/>
              <a:gd name="connsiteY68" fmla="*/ 304525 h 723290"/>
              <a:gd name="connsiteX69" fmla="*/ 509791 w 723479"/>
              <a:gd name="connsiteY69" fmla="*/ 288180 h 723290"/>
              <a:gd name="connsiteX70" fmla="*/ 523258 w 723479"/>
              <a:gd name="connsiteY70" fmla="*/ 180514 h 723290"/>
              <a:gd name="connsiteX71" fmla="*/ 630954 w 723479"/>
              <a:gd name="connsiteY71" fmla="*/ 167050 h 723290"/>
              <a:gd name="connsiteX72" fmla="*/ 646274 w 723479"/>
              <a:gd name="connsiteY72" fmla="*/ 221231 h 723290"/>
              <a:gd name="connsiteX73" fmla="*/ 617486 w 723479"/>
              <a:gd name="connsiteY73" fmla="*/ 274731 h 723290"/>
              <a:gd name="connsiteX74" fmla="*/ 563990 w 723479"/>
              <a:gd name="connsiteY74" fmla="*/ 303497 h 723290"/>
              <a:gd name="connsiteX75" fmla="*/ 551688 w 723479"/>
              <a:gd name="connsiteY75" fmla="*/ 304525 h 723290"/>
              <a:gd name="connsiteX76" fmla="*/ 589057 w 723479"/>
              <a:gd name="connsiteY76" fmla="*/ 188797 h 723290"/>
              <a:gd name="connsiteX77" fmla="*/ 550182 w 723479"/>
              <a:gd name="connsiteY77" fmla="*/ 207427 h 723290"/>
              <a:gd name="connsiteX78" fmla="*/ 536715 w 723479"/>
              <a:gd name="connsiteY78" fmla="*/ 261271 h 723290"/>
              <a:gd name="connsiteX79" fmla="*/ 590570 w 723479"/>
              <a:gd name="connsiteY79" fmla="*/ 247807 h 723290"/>
              <a:gd name="connsiteX80" fmla="*/ 604037 w 723479"/>
              <a:gd name="connsiteY80" fmla="*/ 193978 h 723290"/>
              <a:gd name="connsiteX81" fmla="*/ 589061 w 723479"/>
              <a:gd name="connsiteY81" fmla="*/ 188797 h 72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723479" h="723290">
                <a:moveTo>
                  <a:pt x="171352" y="723291"/>
                </a:moveTo>
                <a:cubicBezTo>
                  <a:pt x="69445" y="723291"/>
                  <a:pt x="8126" y="663182"/>
                  <a:pt x="5574" y="660608"/>
                </a:cubicBezTo>
                <a:cubicBezTo>
                  <a:pt x="129" y="655165"/>
                  <a:pt x="-1495" y="646993"/>
                  <a:pt x="1449" y="639875"/>
                </a:cubicBezTo>
                <a:cubicBezTo>
                  <a:pt x="4394" y="632756"/>
                  <a:pt x="11336" y="628123"/>
                  <a:pt x="19041" y="628123"/>
                </a:cubicBezTo>
                <a:cubicBezTo>
                  <a:pt x="45684" y="628123"/>
                  <a:pt x="87059" y="600600"/>
                  <a:pt x="95440" y="548945"/>
                </a:cubicBezTo>
                <a:cubicBezTo>
                  <a:pt x="100933" y="515013"/>
                  <a:pt x="115281" y="426720"/>
                  <a:pt x="267414" y="402129"/>
                </a:cubicBezTo>
                <a:cubicBezTo>
                  <a:pt x="273251" y="343810"/>
                  <a:pt x="310276" y="256586"/>
                  <a:pt x="420179" y="248121"/>
                </a:cubicBezTo>
                <a:cubicBezTo>
                  <a:pt x="425280" y="209394"/>
                  <a:pt x="449600" y="121012"/>
                  <a:pt x="564393" y="77388"/>
                </a:cubicBezTo>
                <a:cubicBezTo>
                  <a:pt x="614390" y="58378"/>
                  <a:pt x="650498" y="8497"/>
                  <a:pt x="650853" y="7987"/>
                </a:cubicBezTo>
                <a:cubicBezTo>
                  <a:pt x="654748" y="2555"/>
                  <a:pt x="661262" y="-551"/>
                  <a:pt x="667850" y="81"/>
                </a:cubicBezTo>
                <a:cubicBezTo>
                  <a:pt x="674500" y="602"/>
                  <a:pt x="680403" y="4563"/>
                  <a:pt x="683385" y="10527"/>
                </a:cubicBezTo>
                <a:cubicBezTo>
                  <a:pt x="685023" y="13800"/>
                  <a:pt x="723480" y="91599"/>
                  <a:pt x="723480" y="171310"/>
                </a:cubicBezTo>
                <a:cubicBezTo>
                  <a:pt x="723480" y="207704"/>
                  <a:pt x="714433" y="279383"/>
                  <a:pt x="680540" y="317238"/>
                </a:cubicBezTo>
                <a:cubicBezTo>
                  <a:pt x="664373" y="335294"/>
                  <a:pt x="644192" y="354671"/>
                  <a:pt x="606708" y="374554"/>
                </a:cubicBezTo>
                <a:cubicBezTo>
                  <a:pt x="571195" y="515542"/>
                  <a:pt x="460108" y="544526"/>
                  <a:pt x="417080" y="550464"/>
                </a:cubicBezTo>
                <a:cubicBezTo>
                  <a:pt x="411520" y="583368"/>
                  <a:pt x="388584" y="655025"/>
                  <a:pt x="294105" y="702254"/>
                </a:cubicBezTo>
                <a:cubicBezTo>
                  <a:pt x="293509" y="702549"/>
                  <a:pt x="292884" y="702816"/>
                  <a:pt x="292263" y="703056"/>
                </a:cubicBezTo>
                <a:cubicBezTo>
                  <a:pt x="251546" y="718306"/>
                  <a:pt x="188503" y="723291"/>
                  <a:pt x="171352" y="723291"/>
                </a:cubicBezTo>
                <a:close/>
                <a:moveTo>
                  <a:pt x="62325" y="655332"/>
                </a:moveTo>
                <a:cubicBezTo>
                  <a:pt x="86286" y="669428"/>
                  <a:pt x="123755" y="685225"/>
                  <a:pt x="171352" y="685225"/>
                </a:cubicBezTo>
                <a:cubicBezTo>
                  <a:pt x="188274" y="685225"/>
                  <a:pt x="244452" y="680022"/>
                  <a:pt x="277981" y="667742"/>
                </a:cubicBezTo>
                <a:cubicBezTo>
                  <a:pt x="378556" y="616985"/>
                  <a:pt x="380731" y="536254"/>
                  <a:pt x="380779" y="532829"/>
                </a:cubicBezTo>
                <a:cubicBezTo>
                  <a:pt x="380905" y="522409"/>
                  <a:pt x="389398" y="513919"/>
                  <a:pt x="399817" y="513919"/>
                </a:cubicBezTo>
                <a:cubicBezTo>
                  <a:pt x="405354" y="513882"/>
                  <a:pt x="537458" y="511204"/>
                  <a:pt x="571613" y="357522"/>
                </a:cubicBezTo>
                <a:cubicBezTo>
                  <a:pt x="572867" y="351927"/>
                  <a:pt x="576562" y="347179"/>
                  <a:pt x="581693" y="344620"/>
                </a:cubicBezTo>
                <a:cubicBezTo>
                  <a:pt x="616584" y="327170"/>
                  <a:pt x="635104" y="310918"/>
                  <a:pt x="652174" y="291845"/>
                </a:cubicBezTo>
                <a:cubicBezTo>
                  <a:pt x="673749" y="267746"/>
                  <a:pt x="685400" y="211749"/>
                  <a:pt x="685400" y="171306"/>
                </a:cubicBezTo>
                <a:cubicBezTo>
                  <a:pt x="685400" y="127121"/>
                  <a:pt x="671504" y="82406"/>
                  <a:pt x="660955" y="54835"/>
                </a:cubicBezTo>
                <a:cubicBezTo>
                  <a:pt x="642768" y="73957"/>
                  <a:pt x="613765" y="99346"/>
                  <a:pt x="577935" y="112961"/>
                </a:cubicBezTo>
                <a:cubicBezTo>
                  <a:pt x="457264" y="158822"/>
                  <a:pt x="456883" y="261833"/>
                  <a:pt x="456935" y="266200"/>
                </a:cubicBezTo>
                <a:cubicBezTo>
                  <a:pt x="456975" y="271277"/>
                  <a:pt x="454996" y="276210"/>
                  <a:pt x="451416" y="279830"/>
                </a:cubicBezTo>
                <a:cubicBezTo>
                  <a:pt x="447850" y="283447"/>
                  <a:pt x="442975" y="285514"/>
                  <a:pt x="437900" y="285514"/>
                </a:cubicBezTo>
                <a:cubicBezTo>
                  <a:pt x="306851" y="285514"/>
                  <a:pt x="304654" y="413359"/>
                  <a:pt x="304628" y="418788"/>
                </a:cubicBezTo>
                <a:cubicBezTo>
                  <a:pt x="304565" y="428354"/>
                  <a:pt x="297441" y="436453"/>
                  <a:pt x="287950" y="437632"/>
                </a:cubicBezTo>
                <a:cubicBezTo>
                  <a:pt x="149258" y="454968"/>
                  <a:pt x="138291" y="522549"/>
                  <a:pt x="133035" y="555031"/>
                </a:cubicBezTo>
                <a:cubicBezTo>
                  <a:pt x="125127" y="603736"/>
                  <a:pt x="95540" y="638717"/>
                  <a:pt x="62325" y="655328"/>
                </a:cubicBezTo>
                <a:close/>
                <a:moveTo>
                  <a:pt x="229549" y="629835"/>
                </a:moveTo>
                <a:cubicBezTo>
                  <a:pt x="213607" y="629835"/>
                  <a:pt x="198823" y="624444"/>
                  <a:pt x="187715" y="613339"/>
                </a:cubicBezTo>
                <a:cubicBezTo>
                  <a:pt x="174451" y="600082"/>
                  <a:pt x="168866" y="580336"/>
                  <a:pt x="172395" y="559158"/>
                </a:cubicBezTo>
                <a:cubicBezTo>
                  <a:pt x="175594" y="540033"/>
                  <a:pt x="185810" y="521037"/>
                  <a:pt x="201183" y="505672"/>
                </a:cubicBezTo>
                <a:cubicBezTo>
                  <a:pt x="216551" y="490315"/>
                  <a:pt x="235552" y="480091"/>
                  <a:pt x="254679" y="476907"/>
                </a:cubicBezTo>
                <a:cubicBezTo>
                  <a:pt x="275862" y="473412"/>
                  <a:pt x="295625" y="478959"/>
                  <a:pt x="308878" y="492223"/>
                </a:cubicBezTo>
                <a:cubicBezTo>
                  <a:pt x="335306" y="518630"/>
                  <a:pt x="329388" y="565921"/>
                  <a:pt x="295425" y="599890"/>
                </a:cubicBezTo>
                <a:lnTo>
                  <a:pt x="295425" y="599890"/>
                </a:lnTo>
                <a:cubicBezTo>
                  <a:pt x="275710" y="619570"/>
                  <a:pt x="251531" y="629835"/>
                  <a:pt x="229549" y="629835"/>
                </a:cubicBezTo>
                <a:close/>
                <a:moveTo>
                  <a:pt x="266981" y="513959"/>
                </a:moveTo>
                <a:cubicBezTo>
                  <a:pt x="255581" y="513959"/>
                  <a:pt x="240886" y="519809"/>
                  <a:pt x="228103" y="532589"/>
                </a:cubicBezTo>
                <a:cubicBezTo>
                  <a:pt x="208277" y="552421"/>
                  <a:pt x="205092" y="576871"/>
                  <a:pt x="214635" y="586430"/>
                </a:cubicBezTo>
                <a:cubicBezTo>
                  <a:pt x="224197" y="595959"/>
                  <a:pt x="248653" y="592786"/>
                  <a:pt x="268494" y="572977"/>
                </a:cubicBezTo>
                <a:cubicBezTo>
                  <a:pt x="288331" y="553145"/>
                  <a:pt x="291504" y="528680"/>
                  <a:pt x="281961" y="519136"/>
                </a:cubicBezTo>
                <a:cubicBezTo>
                  <a:pt x="278558" y="515738"/>
                  <a:pt x="273280" y="513959"/>
                  <a:pt x="266985" y="513959"/>
                </a:cubicBezTo>
                <a:close/>
                <a:moveTo>
                  <a:pt x="281958" y="586426"/>
                </a:moveTo>
                <a:lnTo>
                  <a:pt x="282146" y="586426"/>
                </a:lnTo>
                <a:lnTo>
                  <a:pt x="281958" y="586426"/>
                </a:lnTo>
                <a:close/>
                <a:moveTo>
                  <a:pt x="399377" y="475827"/>
                </a:moveTo>
                <a:cubicBezTo>
                  <a:pt x="382965" y="475827"/>
                  <a:pt x="368129" y="470129"/>
                  <a:pt x="357480" y="459483"/>
                </a:cubicBezTo>
                <a:cubicBezTo>
                  <a:pt x="331067" y="433076"/>
                  <a:pt x="336970" y="385785"/>
                  <a:pt x="370948" y="351816"/>
                </a:cubicBezTo>
                <a:cubicBezTo>
                  <a:pt x="404925" y="317859"/>
                  <a:pt x="452241" y="311972"/>
                  <a:pt x="478643" y="338352"/>
                </a:cubicBezTo>
                <a:cubicBezTo>
                  <a:pt x="491907" y="351624"/>
                  <a:pt x="497492" y="371370"/>
                  <a:pt x="493964" y="392533"/>
                </a:cubicBezTo>
                <a:cubicBezTo>
                  <a:pt x="490779" y="411670"/>
                  <a:pt x="480548" y="430665"/>
                  <a:pt x="465176" y="446034"/>
                </a:cubicBezTo>
                <a:cubicBezTo>
                  <a:pt x="449814" y="461387"/>
                  <a:pt x="430806" y="471615"/>
                  <a:pt x="411676" y="474799"/>
                </a:cubicBezTo>
                <a:cubicBezTo>
                  <a:pt x="407515" y="475487"/>
                  <a:pt x="403401" y="475827"/>
                  <a:pt x="399377" y="475827"/>
                </a:cubicBezTo>
                <a:close/>
                <a:moveTo>
                  <a:pt x="436746" y="360099"/>
                </a:moveTo>
                <a:cubicBezTo>
                  <a:pt x="425358" y="360099"/>
                  <a:pt x="410651" y="365964"/>
                  <a:pt x="397868" y="378729"/>
                </a:cubicBezTo>
                <a:cubicBezTo>
                  <a:pt x="378042" y="398564"/>
                  <a:pt x="374858" y="423029"/>
                  <a:pt x="384401" y="432573"/>
                </a:cubicBezTo>
                <a:cubicBezTo>
                  <a:pt x="393984" y="442114"/>
                  <a:pt x="418419" y="438945"/>
                  <a:pt x="438259" y="419110"/>
                </a:cubicBezTo>
                <a:cubicBezTo>
                  <a:pt x="458085" y="399285"/>
                  <a:pt x="461270" y="374824"/>
                  <a:pt x="451727" y="365280"/>
                </a:cubicBezTo>
                <a:cubicBezTo>
                  <a:pt x="448324" y="361878"/>
                  <a:pt x="443046" y="360099"/>
                  <a:pt x="436750" y="360099"/>
                </a:cubicBezTo>
                <a:close/>
                <a:moveTo>
                  <a:pt x="551688" y="304525"/>
                </a:moveTo>
                <a:cubicBezTo>
                  <a:pt x="535276" y="304525"/>
                  <a:pt x="520440" y="298826"/>
                  <a:pt x="509791" y="288180"/>
                </a:cubicBezTo>
                <a:cubicBezTo>
                  <a:pt x="483378" y="261774"/>
                  <a:pt x="489281" y="214482"/>
                  <a:pt x="523258" y="180514"/>
                </a:cubicBezTo>
                <a:cubicBezTo>
                  <a:pt x="557236" y="146556"/>
                  <a:pt x="604555" y="140655"/>
                  <a:pt x="630954" y="167050"/>
                </a:cubicBezTo>
                <a:cubicBezTo>
                  <a:pt x="644218" y="180321"/>
                  <a:pt x="649803" y="200068"/>
                  <a:pt x="646274" y="221231"/>
                </a:cubicBezTo>
                <a:cubicBezTo>
                  <a:pt x="643090" y="240367"/>
                  <a:pt x="632859" y="259363"/>
                  <a:pt x="617486" y="274731"/>
                </a:cubicBezTo>
                <a:cubicBezTo>
                  <a:pt x="602129" y="290084"/>
                  <a:pt x="583117" y="300313"/>
                  <a:pt x="563990" y="303497"/>
                </a:cubicBezTo>
                <a:cubicBezTo>
                  <a:pt x="559829" y="304184"/>
                  <a:pt x="555716" y="304525"/>
                  <a:pt x="551688" y="304525"/>
                </a:cubicBezTo>
                <a:close/>
                <a:moveTo>
                  <a:pt x="589057" y="188797"/>
                </a:moveTo>
                <a:cubicBezTo>
                  <a:pt x="577672" y="188797"/>
                  <a:pt x="562962" y="194662"/>
                  <a:pt x="550182" y="207427"/>
                </a:cubicBezTo>
                <a:cubicBezTo>
                  <a:pt x="530353" y="227262"/>
                  <a:pt x="527172" y="251727"/>
                  <a:pt x="536715" y="261271"/>
                </a:cubicBezTo>
                <a:cubicBezTo>
                  <a:pt x="546273" y="270811"/>
                  <a:pt x="570729" y="267653"/>
                  <a:pt x="590570" y="247807"/>
                </a:cubicBezTo>
                <a:cubicBezTo>
                  <a:pt x="610396" y="227983"/>
                  <a:pt x="613580" y="203522"/>
                  <a:pt x="604037" y="193978"/>
                </a:cubicBezTo>
                <a:cubicBezTo>
                  <a:pt x="600634" y="190576"/>
                  <a:pt x="595356" y="188797"/>
                  <a:pt x="589061" y="188797"/>
                </a:cubicBezTo>
                <a:close/>
              </a:path>
            </a:pathLst>
          </a:custGeom>
          <a:solidFill>
            <a:srgbClr val="000000"/>
          </a:solidFill>
          <a:ln w="4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9676FB45-5E71-A0C0-1C7E-3910D771F2B6}"/>
              </a:ext>
            </a:extLst>
          </p:cNvPr>
          <p:cNvSpPr>
            <a:spLocks noChangeAspect="1"/>
          </p:cNvSpPr>
          <p:nvPr/>
        </p:nvSpPr>
        <p:spPr>
          <a:xfrm>
            <a:off x="7692741" y="2878347"/>
            <a:ext cx="926368" cy="883115"/>
          </a:xfrm>
          <a:custGeom>
            <a:avLst/>
            <a:gdLst>
              <a:gd name="connsiteX0" fmla="*/ 207101 w 926368"/>
              <a:gd name="connsiteY0" fmla="*/ 311773 h 883115"/>
              <a:gd name="connsiteX1" fmla="*/ 284514 w 926368"/>
              <a:gd name="connsiteY1" fmla="*/ 344765 h 883115"/>
              <a:gd name="connsiteX2" fmla="*/ 292382 w 926368"/>
              <a:gd name="connsiteY2" fmla="*/ 346403 h 883115"/>
              <a:gd name="connsiteX3" fmla="*/ 310876 w 926368"/>
              <a:gd name="connsiteY3" fmla="*/ 334185 h 883115"/>
              <a:gd name="connsiteX4" fmla="*/ 300290 w 926368"/>
              <a:gd name="connsiteY4" fmla="*/ 307831 h 883115"/>
              <a:gd name="connsiteX5" fmla="*/ 236281 w 926368"/>
              <a:gd name="connsiteY5" fmla="*/ 280574 h 883115"/>
              <a:gd name="connsiteX6" fmla="*/ 270337 w 926368"/>
              <a:gd name="connsiteY6" fmla="*/ 266056 h 883115"/>
              <a:gd name="connsiteX7" fmla="*/ 297257 w 926368"/>
              <a:gd name="connsiteY7" fmla="*/ 236137 h 883115"/>
              <a:gd name="connsiteX8" fmla="*/ 288931 w 926368"/>
              <a:gd name="connsiteY8" fmla="*/ 196788 h 883115"/>
              <a:gd name="connsiteX9" fmla="*/ 266641 w 926368"/>
              <a:gd name="connsiteY9" fmla="*/ 167120 h 883115"/>
              <a:gd name="connsiteX10" fmla="*/ 303437 w 926368"/>
              <a:gd name="connsiteY10" fmla="*/ 171598 h 883115"/>
              <a:gd name="connsiteX11" fmla="*/ 341706 w 926368"/>
              <a:gd name="connsiteY11" fmla="*/ 159140 h 883115"/>
              <a:gd name="connsiteX12" fmla="*/ 354182 w 926368"/>
              <a:gd name="connsiteY12" fmla="*/ 120894 h 883115"/>
              <a:gd name="connsiteX13" fmla="*/ 349743 w 926368"/>
              <a:gd name="connsiteY13" fmla="*/ 84070 h 883115"/>
              <a:gd name="connsiteX14" fmla="*/ 379389 w 926368"/>
              <a:gd name="connsiteY14" fmla="*/ 106350 h 883115"/>
              <a:gd name="connsiteX15" fmla="*/ 418763 w 926368"/>
              <a:gd name="connsiteY15" fmla="*/ 114678 h 883115"/>
              <a:gd name="connsiteX16" fmla="*/ 448650 w 926368"/>
              <a:gd name="connsiteY16" fmla="*/ 87787 h 883115"/>
              <a:gd name="connsiteX17" fmla="*/ 463186 w 926368"/>
              <a:gd name="connsiteY17" fmla="*/ 53730 h 883115"/>
              <a:gd name="connsiteX18" fmla="*/ 477682 w 926368"/>
              <a:gd name="connsiteY18" fmla="*/ 87787 h 883115"/>
              <a:gd name="connsiteX19" fmla="*/ 507583 w 926368"/>
              <a:gd name="connsiteY19" fmla="*/ 114703 h 883115"/>
              <a:gd name="connsiteX20" fmla="*/ 546943 w 926368"/>
              <a:gd name="connsiteY20" fmla="*/ 106380 h 883115"/>
              <a:gd name="connsiteX21" fmla="*/ 576644 w 926368"/>
              <a:gd name="connsiteY21" fmla="*/ 84096 h 883115"/>
              <a:gd name="connsiteX22" fmla="*/ 572176 w 926368"/>
              <a:gd name="connsiteY22" fmla="*/ 120868 h 883115"/>
              <a:gd name="connsiteX23" fmla="*/ 584630 w 926368"/>
              <a:gd name="connsiteY23" fmla="*/ 159140 h 883115"/>
              <a:gd name="connsiteX24" fmla="*/ 622909 w 926368"/>
              <a:gd name="connsiteY24" fmla="*/ 171598 h 883115"/>
              <a:gd name="connsiteX25" fmla="*/ 659720 w 926368"/>
              <a:gd name="connsiteY25" fmla="*/ 167120 h 883115"/>
              <a:gd name="connsiteX26" fmla="*/ 637405 w 926368"/>
              <a:gd name="connsiteY26" fmla="*/ 196799 h 883115"/>
              <a:gd name="connsiteX27" fmla="*/ 629079 w 926368"/>
              <a:gd name="connsiteY27" fmla="*/ 236141 h 883115"/>
              <a:gd name="connsiteX28" fmla="*/ 655999 w 926368"/>
              <a:gd name="connsiteY28" fmla="*/ 266060 h 883115"/>
              <a:gd name="connsiteX29" fmla="*/ 690091 w 926368"/>
              <a:gd name="connsiteY29" fmla="*/ 280578 h 883115"/>
              <a:gd name="connsiteX30" fmla="*/ 626079 w 926368"/>
              <a:gd name="connsiteY30" fmla="*/ 307820 h 883115"/>
              <a:gd name="connsiteX31" fmla="*/ 615467 w 926368"/>
              <a:gd name="connsiteY31" fmla="*/ 334163 h 883115"/>
              <a:gd name="connsiteX32" fmla="*/ 641818 w 926368"/>
              <a:gd name="connsiteY32" fmla="*/ 344772 h 883115"/>
              <a:gd name="connsiteX33" fmla="*/ 719282 w 926368"/>
              <a:gd name="connsiteY33" fmla="*/ 311780 h 883115"/>
              <a:gd name="connsiteX34" fmla="*/ 743828 w 926368"/>
              <a:gd name="connsiteY34" fmla="*/ 280552 h 883115"/>
              <a:gd name="connsiteX35" fmla="*/ 719257 w 926368"/>
              <a:gd name="connsiteY35" fmla="*/ 249349 h 883115"/>
              <a:gd name="connsiteX36" fmla="*/ 671734 w 926368"/>
              <a:gd name="connsiteY36" fmla="*/ 229100 h 883115"/>
              <a:gd name="connsiteX37" fmla="*/ 667872 w 926368"/>
              <a:gd name="connsiteY37" fmla="*/ 225761 h 883115"/>
              <a:gd name="connsiteX38" fmla="*/ 669522 w 926368"/>
              <a:gd name="connsiteY38" fmla="*/ 220902 h 883115"/>
              <a:gd name="connsiteX39" fmla="*/ 700570 w 926368"/>
              <a:gd name="connsiteY39" fmla="*/ 179582 h 883115"/>
              <a:gd name="connsiteX40" fmla="*/ 706244 w 926368"/>
              <a:gd name="connsiteY40" fmla="*/ 140270 h 883115"/>
              <a:gd name="connsiteX41" fmla="*/ 669359 w 926368"/>
              <a:gd name="connsiteY41" fmla="*/ 125501 h 883115"/>
              <a:gd name="connsiteX42" fmla="*/ 618068 w 926368"/>
              <a:gd name="connsiteY42" fmla="*/ 131732 h 883115"/>
              <a:gd name="connsiteX43" fmla="*/ 613004 w 926368"/>
              <a:gd name="connsiteY43" fmla="*/ 130752 h 883115"/>
              <a:gd name="connsiteX44" fmla="*/ 612038 w 926368"/>
              <a:gd name="connsiteY44" fmla="*/ 125727 h 883115"/>
              <a:gd name="connsiteX45" fmla="*/ 618230 w 926368"/>
              <a:gd name="connsiteY45" fmla="*/ 74452 h 883115"/>
              <a:gd name="connsiteX46" fmla="*/ 603483 w 926368"/>
              <a:gd name="connsiteY46" fmla="*/ 37603 h 883115"/>
              <a:gd name="connsiteX47" fmla="*/ 564172 w 926368"/>
              <a:gd name="connsiteY47" fmla="*/ 43224 h 883115"/>
              <a:gd name="connsiteX48" fmla="*/ 522823 w 926368"/>
              <a:gd name="connsiteY48" fmla="*/ 74249 h 883115"/>
              <a:gd name="connsiteX49" fmla="*/ 517988 w 926368"/>
              <a:gd name="connsiteY49" fmla="*/ 75909 h 883115"/>
              <a:gd name="connsiteX50" fmla="*/ 514611 w 926368"/>
              <a:gd name="connsiteY50" fmla="*/ 72064 h 883115"/>
              <a:gd name="connsiteX51" fmla="*/ 494419 w 926368"/>
              <a:gd name="connsiteY51" fmla="*/ 24554 h 883115"/>
              <a:gd name="connsiteX52" fmla="*/ 463209 w 926368"/>
              <a:gd name="connsiteY52" fmla="*/ 0 h 883115"/>
              <a:gd name="connsiteX53" fmla="*/ 463209 w 926368"/>
              <a:gd name="connsiteY53" fmla="*/ 0 h 883115"/>
              <a:gd name="connsiteX54" fmla="*/ 431998 w 926368"/>
              <a:gd name="connsiteY54" fmla="*/ 24502 h 883115"/>
              <a:gd name="connsiteX55" fmla="*/ 411743 w 926368"/>
              <a:gd name="connsiteY55" fmla="*/ 72034 h 883115"/>
              <a:gd name="connsiteX56" fmla="*/ 408366 w 926368"/>
              <a:gd name="connsiteY56" fmla="*/ 75906 h 883115"/>
              <a:gd name="connsiteX57" fmla="*/ 403506 w 926368"/>
              <a:gd name="connsiteY57" fmla="*/ 74219 h 883115"/>
              <a:gd name="connsiteX58" fmla="*/ 362216 w 926368"/>
              <a:gd name="connsiteY58" fmla="*/ 43220 h 883115"/>
              <a:gd name="connsiteX59" fmla="*/ 322893 w 926368"/>
              <a:gd name="connsiteY59" fmla="*/ 37574 h 883115"/>
              <a:gd name="connsiteX60" fmla="*/ 308120 w 926368"/>
              <a:gd name="connsiteY60" fmla="*/ 74423 h 883115"/>
              <a:gd name="connsiteX61" fmla="*/ 314312 w 926368"/>
              <a:gd name="connsiteY61" fmla="*/ 125697 h 883115"/>
              <a:gd name="connsiteX62" fmla="*/ 313324 w 926368"/>
              <a:gd name="connsiteY62" fmla="*/ 130748 h 883115"/>
              <a:gd name="connsiteX63" fmla="*/ 308272 w 926368"/>
              <a:gd name="connsiteY63" fmla="*/ 131728 h 883115"/>
              <a:gd name="connsiteX64" fmla="*/ 256995 w 926368"/>
              <a:gd name="connsiteY64" fmla="*/ 125497 h 883115"/>
              <a:gd name="connsiteX65" fmla="*/ 220110 w 926368"/>
              <a:gd name="connsiteY65" fmla="*/ 140267 h 883115"/>
              <a:gd name="connsiteX66" fmla="*/ 225773 w 926368"/>
              <a:gd name="connsiteY66" fmla="*/ 179552 h 883115"/>
              <a:gd name="connsiteX67" fmla="*/ 256806 w 926368"/>
              <a:gd name="connsiteY67" fmla="*/ 220894 h 883115"/>
              <a:gd name="connsiteX68" fmla="*/ 258493 w 926368"/>
              <a:gd name="connsiteY68" fmla="*/ 225753 h 883115"/>
              <a:gd name="connsiteX69" fmla="*/ 254620 w 926368"/>
              <a:gd name="connsiteY69" fmla="*/ 229115 h 883115"/>
              <a:gd name="connsiteX70" fmla="*/ 207098 w 926368"/>
              <a:gd name="connsiteY70" fmla="*/ 249342 h 883115"/>
              <a:gd name="connsiteX71" fmla="*/ 182552 w 926368"/>
              <a:gd name="connsiteY71" fmla="*/ 280570 h 883115"/>
              <a:gd name="connsiteX72" fmla="*/ 207098 w 926368"/>
              <a:gd name="connsiteY72" fmla="*/ 311773 h 883115"/>
              <a:gd name="connsiteX73" fmla="*/ 58231 w 926368"/>
              <a:gd name="connsiteY73" fmla="*/ 406889 h 883115"/>
              <a:gd name="connsiteX74" fmla="*/ 385270 w 926368"/>
              <a:gd name="connsiteY74" fmla="*/ 512551 h 883115"/>
              <a:gd name="connsiteX75" fmla="*/ 418308 w 926368"/>
              <a:gd name="connsiteY75" fmla="*/ 479773 h 883115"/>
              <a:gd name="connsiteX76" fmla="*/ 58231 w 926368"/>
              <a:gd name="connsiteY76" fmla="*/ 361017 h 883115"/>
              <a:gd name="connsiteX77" fmla="*/ 3499 w 926368"/>
              <a:gd name="connsiteY77" fmla="*/ 361335 h 883115"/>
              <a:gd name="connsiteX78" fmla="*/ 0 w 926368"/>
              <a:gd name="connsiteY78" fmla="*/ 407306 h 883115"/>
              <a:gd name="connsiteX79" fmla="*/ 58231 w 926368"/>
              <a:gd name="connsiteY79" fmla="*/ 406889 h 883115"/>
              <a:gd name="connsiteX80" fmla="*/ 585333 w 926368"/>
              <a:gd name="connsiteY80" fmla="*/ 651689 h 883115"/>
              <a:gd name="connsiteX81" fmla="*/ 917344 w 926368"/>
              <a:gd name="connsiteY81" fmla="*/ 512806 h 883115"/>
              <a:gd name="connsiteX82" fmla="*/ 924312 w 926368"/>
              <a:gd name="connsiteY82" fmla="*/ 466849 h 883115"/>
              <a:gd name="connsiteX83" fmla="*/ 918831 w 926368"/>
              <a:gd name="connsiteY83" fmla="*/ 466849 h 883115"/>
              <a:gd name="connsiteX84" fmla="*/ 552776 w 926368"/>
              <a:gd name="connsiteY84" fmla="*/ 619319 h 883115"/>
              <a:gd name="connsiteX85" fmla="*/ 412372 w 926368"/>
              <a:gd name="connsiteY85" fmla="*/ 880401 h 883115"/>
              <a:gd name="connsiteX86" fmla="*/ 458774 w 926368"/>
              <a:gd name="connsiteY86" fmla="*/ 883115 h 883115"/>
              <a:gd name="connsiteX87" fmla="*/ 585333 w 926368"/>
              <a:gd name="connsiteY87" fmla="*/ 651693 h 883115"/>
              <a:gd name="connsiteX88" fmla="*/ 896390 w 926368"/>
              <a:gd name="connsiteY88" fmla="*/ 584625 h 883115"/>
              <a:gd name="connsiteX89" fmla="*/ 568770 w 926368"/>
              <a:gd name="connsiteY89" fmla="*/ 871020 h 883115"/>
              <a:gd name="connsiteX90" fmla="*/ 622687 w 926368"/>
              <a:gd name="connsiteY90" fmla="*/ 855056 h 883115"/>
              <a:gd name="connsiteX91" fmla="*/ 873187 w 926368"/>
              <a:gd name="connsiteY91" fmla="*/ 635926 h 883115"/>
              <a:gd name="connsiteX92" fmla="*/ 896390 w 926368"/>
              <a:gd name="connsiteY92" fmla="*/ 584622 h 883115"/>
              <a:gd name="connsiteX93" fmla="*/ 329536 w 926368"/>
              <a:gd name="connsiteY93" fmla="*/ 579970 h 883115"/>
              <a:gd name="connsiteX94" fmla="*/ 7590 w 926368"/>
              <a:gd name="connsiteY94" fmla="*/ 466845 h 883115"/>
              <a:gd name="connsiteX95" fmla="*/ 2071 w 926368"/>
              <a:gd name="connsiteY95" fmla="*/ 466845 h 883115"/>
              <a:gd name="connsiteX96" fmla="*/ 9025 w 926368"/>
              <a:gd name="connsiteY96" fmla="*/ 512802 h 883115"/>
              <a:gd name="connsiteX97" fmla="*/ 303889 w 926368"/>
              <a:gd name="connsiteY97" fmla="*/ 618135 h 883115"/>
              <a:gd name="connsiteX98" fmla="*/ 329536 w 926368"/>
              <a:gd name="connsiteY98" fmla="*/ 579970 h 883115"/>
              <a:gd name="connsiteX99" fmla="*/ 240790 w 926368"/>
              <a:gd name="connsiteY99" fmla="*/ 750370 h 883115"/>
              <a:gd name="connsiteX100" fmla="*/ 259410 w 926368"/>
              <a:gd name="connsiteY100" fmla="*/ 702749 h 883115"/>
              <a:gd name="connsiteX101" fmla="*/ 257280 w 926368"/>
              <a:gd name="connsiteY101" fmla="*/ 700464 h 883115"/>
              <a:gd name="connsiteX102" fmla="*/ 29927 w 926368"/>
              <a:gd name="connsiteY102" fmla="*/ 584522 h 883115"/>
              <a:gd name="connsiteX103" fmla="*/ 53104 w 926368"/>
              <a:gd name="connsiteY103" fmla="*/ 635774 h 883115"/>
              <a:gd name="connsiteX104" fmla="*/ 224604 w 926368"/>
              <a:gd name="connsiteY104" fmla="*/ 732683 h 883115"/>
              <a:gd name="connsiteX105" fmla="*/ 240787 w 926368"/>
              <a:gd name="connsiteY105" fmla="*/ 750370 h 883115"/>
              <a:gd name="connsiteX106" fmla="*/ 868160 w 926368"/>
              <a:gd name="connsiteY106" fmla="*/ 406889 h 883115"/>
              <a:gd name="connsiteX107" fmla="*/ 926369 w 926368"/>
              <a:gd name="connsiteY107" fmla="*/ 407306 h 883115"/>
              <a:gd name="connsiteX108" fmla="*/ 922870 w 926368"/>
              <a:gd name="connsiteY108" fmla="*/ 361335 h 883115"/>
              <a:gd name="connsiteX109" fmla="*/ 868164 w 926368"/>
              <a:gd name="connsiteY109" fmla="*/ 361017 h 883115"/>
              <a:gd name="connsiteX110" fmla="*/ 274416 w 926368"/>
              <a:gd name="connsiteY110" fmla="*/ 843020 h 883115"/>
              <a:gd name="connsiteX111" fmla="*/ 317889 w 926368"/>
              <a:gd name="connsiteY111" fmla="*/ 859871 h 883115"/>
              <a:gd name="connsiteX112" fmla="*/ 868164 w 926368"/>
              <a:gd name="connsiteY112" fmla="*/ 406889 h 883115"/>
              <a:gd name="connsiteX113" fmla="*/ 463190 w 926368"/>
              <a:gd name="connsiteY113" fmla="*/ 155553 h 883115"/>
              <a:gd name="connsiteX114" fmla="*/ 338166 w 926368"/>
              <a:gd name="connsiteY114" fmla="*/ 280570 h 883115"/>
              <a:gd name="connsiteX115" fmla="*/ 463190 w 926368"/>
              <a:gd name="connsiteY115" fmla="*/ 405557 h 883115"/>
              <a:gd name="connsiteX116" fmla="*/ 588251 w 926368"/>
              <a:gd name="connsiteY116" fmla="*/ 280570 h 883115"/>
              <a:gd name="connsiteX117" fmla="*/ 463190 w 926368"/>
              <a:gd name="connsiteY117" fmla="*/ 155553 h 883115"/>
              <a:gd name="connsiteX118" fmla="*/ 463190 w 926368"/>
              <a:gd name="connsiteY118" fmla="*/ 365436 h 883115"/>
              <a:gd name="connsiteX119" fmla="*/ 378328 w 926368"/>
              <a:gd name="connsiteY119" fmla="*/ 280570 h 883115"/>
              <a:gd name="connsiteX120" fmla="*/ 463190 w 926368"/>
              <a:gd name="connsiteY120" fmla="*/ 195719 h 883115"/>
              <a:gd name="connsiteX121" fmla="*/ 548089 w 926368"/>
              <a:gd name="connsiteY121" fmla="*/ 280570 h 883115"/>
              <a:gd name="connsiteX122" fmla="*/ 463190 w 926368"/>
              <a:gd name="connsiteY122" fmla="*/ 365436 h 88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926368" h="883115">
                <a:moveTo>
                  <a:pt x="207101" y="311773"/>
                </a:moveTo>
                <a:lnTo>
                  <a:pt x="284514" y="344765"/>
                </a:lnTo>
                <a:cubicBezTo>
                  <a:pt x="287103" y="345882"/>
                  <a:pt x="289770" y="346403"/>
                  <a:pt x="292382" y="346403"/>
                </a:cubicBezTo>
                <a:cubicBezTo>
                  <a:pt x="300190" y="346403"/>
                  <a:pt x="307625" y="341810"/>
                  <a:pt x="310876" y="334185"/>
                </a:cubicBezTo>
                <a:cubicBezTo>
                  <a:pt x="315229" y="323994"/>
                  <a:pt x="310473" y="312194"/>
                  <a:pt x="300290" y="307831"/>
                </a:cubicBezTo>
                <a:lnTo>
                  <a:pt x="236281" y="280574"/>
                </a:lnTo>
                <a:lnTo>
                  <a:pt x="270337" y="266056"/>
                </a:lnTo>
                <a:cubicBezTo>
                  <a:pt x="283904" y="260269"/>
                  <a:pt x="293717" y="249371"/>
                  <a:pt x="297257" y="236137"/>
                </a:cubicBezTo>
                <a:cubicBezTo>
                  <a:pt x="300811" y="222899"/>
                  <a:pt x="297778" y="208547"/>
                  <a:pt x="288931" y="196788"/>
                </a:cubicBezTo>
                <a:lnTo>
                  <a:pt x="266641" y="167120"/>
                </a:lnTo>
                <a:lnTo>
                  <a:pt x="303437" y="171598"/>
                </a:lnTo>
                <a:cubicBezTo>
                  <a:pt x="318033" y="173366"/>
                  <a:pt x="332022" y="168821"/>
                  <a:pt x="341706" y="159140"/>
                </a:cubicBezTo>
                <a:cubicBezTo>
                  <a:pt x="351404" y="149448"/>
                  <a:pt x="355935" y="135511"/>
                  <a:pt x="354182" y="120894"/>
                </a:cubicBezTo>
                <a:lnTo>
                  <a:pt x="349743" y="84070"/>
                </a:lnTo>
                <a:lnTo>
                  <a:pt x="379389" y="106350"/>
                </a:lnTo>
                <a:cubicBezTo>
                  <a:pt x="391170" y="115195"/>
                  <a:pt x="405525" y="118216"/>
                  <a:pt x="418763" y="114678"/>
                </a:cubicBezTo>
                <a:cubicBezTo>
                  <a:pt x="432001" y="111135"/>
                  <a:pt x="442902" y="101339"/>
                  <a:pt x="448650" y="87787"/>
                </a:cubicBezTo>
                <a:lnTo>
                  <a:pt x="463186" y="53730"/>
                </a:lnTo>
                <a:lnTo>
                  <a:pt x="477682" y="87787"/>
                </a:lnTo>
                <a:cubicBezTo>
                  <a:pt x="483430" y="101339"/>
                  <a:pt x="494345" y="111150"/>
                  <a:pt x="507583" y="114703"/>
                </a:cubicBezTo>
                <a:cubicBezTo>
                  <a:pt x="520873" y="118268"/>
                  <a:pt x="535166" y="115221"/>
                  <a:pt x="546943" y="106380"/>
                </a:cubicBezTo>
                <a:lnTo>
                  <a:pt x="576644" y="84096"/>
                </a:lnTo>
                <a:lnTo>
                  <a:pt x="572176" y="120868"/>
                </a:lnTo>
                <a:cubicBezTo>
                  <a:pt x="570397" y="135485"/>
                  <a:pt x="574928" y="149445"/>
                  <a:pt x="584630" y="159140"/>
                </a:cubicBezTo>
                <a:cubicBezTo>
                  <a:pt x="594325" y="168825"/>
                  <a:pt x="608299" y="173366"/>
                  <a:pt x="622909" y="171598"/>
                </a:cubicBezTo>
                <a:lnTo>
                  <a:pt x="659720" y="167120"/>
                </a:lnTo>
                <a:lnTo>
                  <a:pt x="637405" y="196799"/>
                </a:lnTo>
                <a:cubicBezTo>
                  <a:pt x="628557" y="208577"/>
                  <a:pt x="625539" y="222928"/>
                  <a:pt x="629079" y="236141"/>
                </a:cubicBezTo>
                <a:cubicBezTo>
                  <a:pt x="632619" y="249375"/>
                  <a:pt x="642447" y="260273"/>
                  <a:pt x="655999" y="266060"/>
                </a:cubicBezTo>
                <a:lnTo>
                  <a:pt x="690091" y="280578"/>
                </a:lnTo>
                <a:lnTo>
                  <a:pt x="626079" y="307820"/>
                </a:lnTo>
                <a:cubicBezTo>
                  <a:pt x="615859" y="312146"/>
                  <a:pt x="611129" y="323950"/>
                  <a:pt x="615467" y="334163"/>
                </a:cubicBezTo>
                <a:cubicBezTo>
                  <a:pt x="619821" y="344340"/>
                  <a:pt x="631576" y="349073"/>
                  <a:pt x="641818" y="344772"/>
                </a:cubicBezTo>
                <a:lnTo>
                  <a:pt x="719282" y="311780"/>
                </a:lnTo>
                <a:cubicBezTo>
                  <a:pt x="741416" y="302314"/>
                  <a:pt x="743828" y="286794"/>
                  <a:pt x="743828" y="280552"/>
                </a:cubicBezTo>
                <a:cubicBezTo>
                  <a:pt x="743828" y="274306"/>
                  <a:pt x="741416" y="258790"/>
                  <a:pt x="719257" y="249349"/>
                </a:cubicBezTo>
                <a:lnTo>
                  <a:pt x="671734" y="229100"/>
                </a:lnTo>
                <a:cubicBezTo>
                  <a:pt x="669626" y="228212"/>
                  <a:pt x="668190" y="226966"/>
                  <a:pt x="667872" y="225761"/>
                </a:cubicBezTo>
                <a:cubicBezTo>
                  <a:pt x="667543" y="224540"/>
                  <a:pt x="668165" y="222729"/>
                  <a:pt x="669522" y="220902"/>
                </a:cubicBezTo>
                <a:lnTo>
                  <a:pt x="700570" y="179582"/>
                </a:lnTo>
                <a:cubicBezTo>
                  <a:pt x="715036" y="160320"/>
                  <a:pt x="709340" y="145677"/>
                  <a:pt x="706244" y="140270"/>
                </a:cubicBezTo>
                <a:cubicBezTo>
                  <a:pt x="703122" y="134879"/>
                  <a:pt x="693283" y="122609"/>
                  <a:pt x="669359" y="125501"/>
                </a:cubicBezTo>
                <a:lnTo>
                  <a:pt x="618068" y="131732"/>
                </a:lnTo>
                <a:cubicBezTo>
                  <a:pt x="615759" y="131998"/>
                  <a:pt x="613906" y="131632"/>
                  <a:pt x="613004" y="130752"/>
                </a:cubicBezTo>
                <a:cubicBezTo>
                  <a:pt x="612142" y="129865"/>
                  <a:pt x="611768" y="127986"/>
                  <a:pt x="612038" y="125727"/>
                </a:cubicBezTo>
                <a:lnTo>
                  <a:pt x="618230" y="74452"/>
                </a:lnTo>
                <a:cubicBezTo>
                  <a:pt x="621163" y="50557"/>
                  <a:pt x="608891" y="40724"/>
                  <a:pt x="603483" y="37603"/>
                </a:cubicBezTo>
                <a:cubicBezTo>
                  <a:pt x="598101" y="34482"/>
                  <a:pt x="583454" y="28747"/>
                  <a:pt x="564172" y="43224"/>
                </a:cubicBezTo>
                <a:lnTo>
                  <a:pt x="522823" y="74249"/>
                </a:lnTo>
                <a:cubicBezTo>
                  <a:pt x="521006" y="75621"/>
                  <a:pt x="519102" y="76242"/>
                  <a:pt x="517988" y="75909"/>
                </a:cubicBezTo>
                <a:cubicBezTo>
                  <a:pt x="516768" y="75591"/>
                  <a:pt x="515540" y="74157"/>
                  <a:pt x="514611" y="72064"/>
                </a:cubicBezTo>
                <a:lnTo>
                  <a:pt x="494419" y="24554"/>
                </a:lnTo>
                <a:cubicBezTo>
                  <a:pt x="484961" y="2374"/>
                  <a:pt x="469452" y="0"/>
                  <a:pt x="463209" y="0"/>
                </a:cubicBezTo>
                <a:lnTo>
                  <a:pt x="463209" y="0"/>
                </a:lnTo>
                <a:cubicBezTo>
                  <a:pt x="456950" y="0"/>
                  <a:pt x="441415" y="2374"/>
                  <a:pt x="431998" y="24502"/>
                </a:cubicBezTo>
                <a:lnTo>
                  <a:pt x="411743" y="72034"/>
                </a:lnTo>
                <a:cubicBezTo>
                  <a:pt x="410829" y="74127"/>
                  <a:pt x="409561" y="75562"/>
                  <a:pt x="408366" y="75906"/>
                </a:cubicBezTo>
                <a:cubicBezTo>
                  <a:pt x="407134" y="76213"/>
                  <a:pt x="405348" y="75614"/>
                  <a:pt x="403506" y="74219"/>
                </a:cubicBezTo>
                <a:lnTo>
                  <a:pt x="362216" y="43220"/>
                </a:lnTo>
                <a:cubicBezTo>
                  <a:pt x="342922" y="28743"/>
                  <a:pt x="328301" y="34453"/>
                  <a:pt x="322893" y="37574"/>
                </a:cubicBezTo>
                <a:cubicBezTo>
                  <a:pt x="317486" y="40695"/>
                  <a:pt x="305213" y="50531"/>
                  <a:pt x="308120" y="74423"/>
                </a:cubicBezTo>
                <a:lnTo>
                  <a:pt x="314312" y="125697"/>
                </a:lnTo>
                <a:cubicBezTo>
                  <a:pt x="314593" y="128005"/>
                  <a:pt x="314212" y="129835"/>
                  <a:pt x="313324" y="130748"/>
                </a:cubicBezTo>
                <a:cubicBezTo>
                  <a:pt x="312411" y="131625"/>
                  <a:pt x="310521" y="131995"/>
                  <a:pt x="308272" y="131728"/>
                </a:cubicBezTo>
                <a:lnTo>
                  <a:pt x="256995" y="125497"/>
                </a:lnTo>
                <a:cubicBezTo>
                  <a:pt x="233060" y="122576"/>
                  <a:pt x="223258" y="134849"/>
                  <a:pt x="220110" y="140267"/>
                </a:cubicBezTo>
                <a:cubicBezTo>
                  <a:pt x="217014" y="145673"/>
                  <a:pt x="211318" y="160316"/>
                  <a:pt x="225773" y="179552"/>
                </a:cubicBezTo>
                <a:lnTo>
                  <a:pt x="256806" y="220894"/>
                </a:lnTo>
                <a:cubicBezTo>
                  <a:pt x="258167" y="222721"/>
                  <a:pt x="258815" y="224533"/>
                  <a:pt x="258493" y="225753"/>
                </a:cubicBezTo>
                <a:cubicBezTo>
                  <a:pt x="258164" y="226959"/>
                  <a:pt x="256706" y="228227"/>
                  <a:pt x="254620" y="229115"/>
                </a:cubicBezTo>
                <a:lnTo>
                  <a:pt x="207098" y="249342"/>
                </a:lnTo>
                <a:cubicBezTo>
                  <a:pt x="184964" y="258782"/>
                  <a:pt x="182552" y="274302"/>
                  <a:pt x="182552" y="280570"/>
                </a:cubicBezTo>
                <a:cubicBezTo>
                  <a:pt x="182552" y="286786"/>
                  <a:pt x="184938" y="302332"/>
                  <a:pt x="207098" y="311773"/>
                </a:cubicBezTo>
                <a:close/>
                <a:moveTo>
                  <a:pt x="58231" y="406889"/>
                </a:moveTo>
                <a:cubicBezTo>
                  <a:pt x="180207" y="406889"/>
                  <a:pt x="293144" y="446174"/>
                  <a:pt x="385270" y="512551"/>
                </a:cubicBezTo>
                <a:cubicBezTo>
                  <a:pt x="395930" y="501257"/>
                  <a:pt x="406886" y="490293"/>
                  <a:pt x="418308" y="479773"/>
                </a:cubicBezTo>
                <a:cubicBezTo>
                  <a:pt x="317512" y="405202"/>
                  <a:pt x="192950" y="361017"/>
                  <a:pt x="58231" y="361017"/>
                </a:cubicBezTo>
                <a:cubicBezTo>
                  <a:pt x="40410" y="361017"/>
                  <a:pt x="22041" y="361043"/>
                  <a:pt x="3499" y="361335"/>
                </a:cubicBezTo>
                <a:cubicBezTo>
                  <a:pt x="1609" y="376459"/>
                  <a:pt x="455" y="391775"/>
                  <a:pt x="0" y="407306"/>
                </a:cubicBezTo>
                <a:cubicBezTo>
                  <a:pt x="19711" y="406914"/>
                  <a:pt x="39271" y="406889"/>
                  <a:pt x="58231" y="406889"/>
                </a:cubicBezTo>
                <a:close/>
                <a:moveTo>
                  <a:pt x="585333" y="651689"/>
                </a:moveTo>
                <a:cubicBezTo>
                  <a:pt x="673924" y="562712"/>
                  <a:pt x="791776" y="513453"/>
                  <a:pt x="917344" y="512806"/>
                </a:cubicBezTo>
                <a:cubicBezTo>
                  <a:pt x="920418" y="497730"/>
                  <a:pt x="922752" y="482417"/>
                  <a:pt x="924312" y="466849"/>
                </a:cubicBezTo>
                <a:cubicBezTo>
                  <a:pt x="922496" y="466849"/>
                  <a:pt x="920643" y="466849"/>
                  <a:pt x="918831" y="466849"/>
                </a:cubicBezTo>
                <a:cubicBezTo>
                  <a:pt x="780432" y="467141"/>
                  <a:pt x="650458" y="521285"/>
                  <a:pt x="552776" y="619319"/>
                </a:cubicBezTo>
                <a:cubicBezTo>
                  <a:pt x="480441" y="691941"/>
                  <a:pt x="432345" y="782249"/>
                  <a:pt x="412372" y="880401"/>
                </a:cubicBezTo>
                <a:cubicBezTo>
                  <a:pt x="427637" y="882076"/>
                  <a:pt x="443113" y="882979"/>
                  <a:pt x="458774" y="883115"/>
                </a:cubicBezTo>
                <a:cubicBezTo>
                  <a:pt x="477738" y="796183"/>
                  <a:pt x="520992" y="716280"/>
                  <a:pt x="585333" y="651693"/>
                </a:cubicBezTo>
                <a:close/>
                <a:moveTo>
                  <a:pt x="896390" y="584625"/>
                </a:moveTo>
                <a:cubicBezTo>
                  <a:pt x="739722" y="608369"/>
                  <a:pt x="612519" y="722126"/>
                  <a:pt x="568770" y="871020"/>
                </a:cubicBezTo>
                <a:cubicBezTo>
                  <a:pt x="587186" y="866708"/>
                  <a:pt x="605210" y="861453"/>
                  <a:pt x="622687" y="855056"/>
                </a:cubicBezTo>
                <a:cubicBezTo>
                  <a:pt x="664902" y="746706"/>
                  <a:pt x="758272" y="663641"/>
                  <a:pt x="873187" y="635926"/>
                </a:cubicBezTo>
                <a:cubicBezTo>
                  <a:pt x="881920" y="619418"/>
                  <a:pt x="889677" y="602275"/>
                  <a:pt x="896390" y="584622"/>
                </a:cubicBezTo>
                <a:close/>
                <a:moveTo>
                  <a:pt x="329536" y="579970"/>
                </a:moveTo>
                <a:cubicBezTo>
                  <a:pt x="238390" y="506956"/>
                  <a:pt x="126115" y="467086"/>
                  <a:pt x="7590" y="466845"/>
                </a:cubicBezTo>
                <a:cubicBezTo>
                  <a:pt x="5778" y="466845"/>
                  <a:pt x="3899" y="466871"/>
                  <a:pt x="2071" y="466845"/>
                </a:cubicBezTo>
                <a:cubicBezTo>
                  <a:pt x="3632" y="482413"/>
                  <a:pt x="5955" y="497730"/>
                  <a:pt x="9025" y="512802"/>
                </a:cubicBezTo>
                <a:cubicBezTo>
                  <a:pt x="117760" y="513349"/>
                  <a:pt x="220687" y="550428"/>
                  <a:pt x="303889" y="618135"/>
                </a:cubicBezTo>
                <a:cubicBezTo>
                  <a:pt x="311985" y="605093"/>
                  <a:pt x="320589" y="592354"/>
                  <a:pt x="329536" y="579970"/>
                </a:cubicBezTo>
                <a:close/>
                <a:moveTo>
                  <a:pt x="240790" y="750370"/>
                </a:moveTo>
                <a:cubicBezTo>
                  <a:pt x="246438" y="734218"/>
                  <a:pt x="252593" y="718306"/>
                  <a:pt x="259410" y="702749"/>
                </a:cubicBezTo>
                <a:cubicBezTo>
                  <a:pt x="258685" y="701999"/>
                  <a:pt x="258027" y="701200"/>
                  <a:pt x="257280" y="700464"/>
                </a:cubicBezTo>
                <a:cubicBezTo>
                  <a:pt x="195110" y="637460"/>
                  <a:pt x="115896" y="597413"/>
                  <a:pt x="29927" y="584522"/>
                </a:cubicBezTo>
                <a:cubicBezTo>
                  <a:pt x="36641" y="602172"/>
                  <a:pt x="44382" y="619263"/>
                  <a:pt x="53104" y="635774"/>
                </a:cubicBezTo>
                <a:cubicBezTo>
                  <a:pt x="117682" y="651190"/>
                  <a:pt x="176834" y="684297"/>
                  <a:pt x="224604" y="732683"/>
                </a:cubicBezTo>
                <a:cubicBezTo>
                  <a:pt x="230252" y="738430"/>
                  <a:pt x="235612" y="744332"/>
                  <a:pt x="240787" y="750370"/>
                </a:cubicBezTo>
                <a:close/>
                <a:moveTo>
                  <a:pt x="868160" y="406889"/>
                </a:moveTo>
                <a:cubicBezTo>
                  <a:pt x="887098" y="406889"/>
                  <a:pt x="906658" y="406914"/>
                  <a:pt x="926369" y="407306"/>
                </a:cubicBezTo>
                <a:cubicBezTo>
                  <a:pt x="925951" y="391775"/>
                  <a:pt x="924782" y="376459"/>
                  <a:pt x="922870" y="361335"/>
                </a:cubicBezTo>
                <a:cubicBezTo>
                  <a:pt x="904328" y="361043"/>
                  <a:pt x="885985" y="361017"/>
                  <a:pt x="868164" y="361017"/>
                </a:cubicBezTo>
                <a:cubicBezTo>
                  <a:pt x="576334" y="361017"/>
                  <a:pt x="332004" y="568118"/>
                  <a:pt x="274416" y="843020"/>
                </a:cubicBezTo>
                <a:cubicBezTo>
                  <a:pt x="288572" y="849310"/>
                  <a:pt x="303064" y="854971"/>
                  <a:pt x="317889" y="859871"/>
                </a:cubicBezTo>
                <a:cubicBezTo>
                  <a:pt x="368267" y="602076"/>
                  <a:pt x="595789" y="406889"/>
                  <a:pt x="868164" y="406889"/>
                </a:cubicBezTo>
                <a:close/>
                <a:moveTo>
                  <a:pt x="463190" y="155553"/>
                </a:moveTo>
                <a:cubicBezTo>
                  <a:pt x="394244" y="155553"/>
                  <a:pt x="338166" y="211616"/>
                  <a:pt x="338166" y="280570"/>
                </a:cubicBezTo>
                <a:cubicBezTo>
                  <a:pt x="338166" y="349498"/>
                  <a:pt x="394244" y="405557"/>
                  <a:pt x="463190" y="405557"/>
                </a:cubicBezTo>
                <a:cubicBezTo>
                  <a:pt x="532147" y="405557"/>
                  <a:pt x="588251" y="349498"/>
                  <a:pt x="588251" y="280570"/>
                </a:cubicBezTo>
                <a:cubicBezTo>
                  <a:pt x="588251" y="211616"/>
                  <a:pt x="532147" y="155553"/>
                  <a:pt x="463190" y="155553"/>
                </a:cubicBezTo>
                <a:close/>
                <a:moveTo>
                  <a:pt x="463190" y="365436"/>
                </a:moveTo>
                <a:cubicBezTo>
                  <a:pt x="416378" y="365436"/>
                  <a:pt x="378328" y="327366"/>
                  <a:pt x="378328" y="280570"/>
                </a:cubicBezTo>
                <a:cubicBezTo>
                  <a:pt x="378328" y="233785"/>
                  <a:pt x="416378" y="195719"/>
                  <a:pt x="463190" y="195719"/>
                </a:cubicBezTo>
                <a:cubicBezTo>
                  <a:pt x="510014" y="195719"/>
                  <a:pt x="548089" y="233785"/>
                  <a:pt x="548089" y="280570"/>
                </a:cubicBezTo>
                <a:cubicBezTo>
                  <a:pt x="548089" y="327366"/>
                  <a:pt x="510014" y="365436"/>
                  <a:pt x="463190" y="365436"/>
                </a:cubicBezTo>
                <a:close/>
              </a:path>
            </a:pathLst>
          </a:custGeom>
          <a:solidFill>
            <a:srgbClr val="000000"/>
          </a:solidFill>
          <a:ln w="4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51F4EF44-81A5-4290-1840-2EF5AE95FA44}"/>
              </a:ext>
            </a:extLst>
          </p:cNvPr>
          <p:cNvSpPr>
            <a:spLocks noChangeAspect="1"/>
          </p:cNvSpPr>
          <p:nvPr/>
        </p:nvSpPr>
        <p:spPr>
          <a:xfrm>
            <a:off x="9151660" y="2933441"/>
            <a:ext cx="821192" cy="772926"/>
          </a:xfrm>
          <a:custGeom>
            <a:avLst/>
            <a:gdLst>
              <a:gd name="connsiteX0" fmla="*/ 353961 w 821192"/>
              <a:gd name="connsiteY0" fmla="*/ 503661 h 772926"/>
              <a:gd name="connsiteX1" fmla="*/ 232898 w 821192"/>
              <a:gd name="connsiteY1" fmla="*/ 503572 h 772926"/>
              <a:gd name="connsiteX2" fmla="*/ 258487 w 821192"/>
              <a:gd name="connsiteY2" fmla="*/ 458958 h 772926"/>
              <a:gd name="connsiteX3" fmla="*/ 271995 w 821192"/>
              <a:gd name="connsiteY3" fmla="*/ 466775 h 772926"/>
              <a:gd name="connsiteX4" fmla="*/ 290449 w 821192"/>
              <a:gd name="connsiteY4" fmla="*/ 472392 h 772926"/>
              <a:gd name="connsiteX5" fmla="*/ 311125 w 821192"/>
              <a:gd name="connsiteY5" fmla="*/ 461243 h 772926"/>
              <a:gd name="connsiteX6" fmla="*/ 310707 w 821192"/>
              <a:gd name="connsiteY6" fmla="*/ 431039 h 772926"/>
              <a:gd name="connsiteX7" fmla="*/ 252040 w 821192"/>
              <a:gd name="connsiteY7" fmla="*/ 308004 h 772926"/>
              <a:gd name="connsiteX8" fmla="*/ 199975 w 821192"/>
              <a:gd name="connsiteY8" fmla="*/ 277856 h 772926"/>
              <a:gd name="connsiteX9" fmla="*/ 64024 w 821192"/>
              <a:gd name="connsiteY9" fmla="*/ 288402 h 772926"/>
              <a:gd name="connsiteX10" fmla="*/ 35455 w 821192"/>
              <a:gd name="connsiteY10" fmla="*/ 308933 h 772926"/>
              <a:gd name="connsiteX11" fmla="*/ 52336 w 821192"/>
              <a:gd name="connsiteY11" fmla="*/ 339754 h 772926"/>
              <a:gd name="connsiteX12" fmla="*/ 65678 w 821192"/>
              <a:gd name="connsiteY12" fmla="*/ 347442 h 772926"/>
              <a:gd name="connsiteX13" fmla="*/ 7266 w 821192"/>
              <a:gd name="connsiteY13" fmla="*/ 448970 h 772926"/>
              <a:gd name="connsiteX14" fmla="*/ 7088 w 821192"/>
              <a:gd name="connsiteY14" fmla="*/ 449199 h 772926"/>
              <a:gd name="connsiteX15" fmla="*/ 6985 w 821192"/>
              <a:gd name="connsiteY15" fmla="*/ 449414 h 772926"/>
              <a:gd name="connsiteX16" fmla="*/ 8357 w 821192"/>
              <a:gd name="connsiteY16" fmla="*/ 514459 h 772926"/>
              <a:gd name="connsiteX17" fmla="*/ 113186 w 821192"/>
              <a:gd name="connsiteY17" fmla="*/ 693531 h 772926"/>
              <a:gd name="connsiteX18" fmla="*/ 169604 w 821192"/>
              <a:gd name="connsiteY18" fmla="*/ 726142 h 772926"/>
              <a:gd name="connsiteX19" fmla="*/ 353787 w 821192"/>
              <a:gd name="connsiteY19" fmla="*/ 726271 h 772926"/>
              <a:gd name="connsiteX20" fmla="*/ 353813 w 821192"/>
              <a:gd name="connsiteY20" fmla="*/ 726271 h 772926"/>
              <a:gd name="connsiteX21" fmla="*/ 374449 w 821192"/>
              <a:gd name="connsiteY21" fmla="*/ 705663 h 772926"/>
              <a:gd name="connsiteX22" fmla="*/ 374604 w 821192"/>
              <a:gd name="connsiteY22" fmla="*/ 524321 h 772926"/>
              <a:gd name="connsiteX23" fmla="*/ 368560 w 821192"/>
              <a:gd name="connsiteY23" fmla="*/ 509729 h 772926"/>
              <a:gd name="connsiteX24" fmla="*/ 353965 w 821192"/>
              <a:gd name="connsiteY24" fmla="*/ 503665 h 772926"/>
              <a:gd name="connsiteX25" fmla="*/ 49925 w 821192"/>
              <a:gd name="connsiteY25" fmla="*/ 457534 h 772926"/>
              <a:gd name="connsiteX26" fmla="*/ 111751 w 821192"/>
              <a:gd name="connsiteY26" fmla="*/ 350182 h 772926"/>
              <a:gd name="connsiteX27" fmla="*/ 109417 w 821192"/>
              <a:gd name="connsiteY27" fmla="*/ 326327 h 772926"/>
              <a:gd name="connsiteX28" fmla="*/ 203519 w 821192"/>
              <a:gd name="connsiteY28" fmla="*/ 319031 h 772926"/>
              <a:gd name="connsiteX29" fmla="*/ 214737 w 821192"/>
              <a:gd name="connsiteY29" fmla="*/ 325717 h 772926"/>
              <a:gd name="connsiteX30" fmla="*/ 255154 w 821192"/>
              <a:gd name="connsiteY30" fmla="*/ 410509 h 772926"/>
              <a:gd name="connsiteX31" fmla="*/ 245504 w 821192"/>
              <a:gd name="connsiteY31" fmla="*/ 410775 h 772926"/>
              <a:gd name="connsiteX32" fmla="*/ 232965 w 821192"/>
              <a:gd name="connsiteY32" fmla="*/ 420419 h 772926"/>
              <a:gd name="connsiteX33" fmla="*/ 185494 w 821192"/>
              <a:gd name="connsiteY33" fmla="*/ 503214 h 772926"/>
              <a:gd name="connsiteX34" fmla="*/ 49925 w 821192"/>
              <a:gd name="connsiteY34" fmla="*/ 457534 h 772926"/>
              <a:gd name="connsiteX35" fmla="*/ 333148 w 821192"/>
              <a:gd name="connsiteY35" fmla="*/ 684966 h 772926"/>
              <a:gd name="connsiteX36" fmla="*/ 169626 w 821192"/>
              <a:gd name="connsiteY36" fmla="*/ 684878 h 772926"/>
              <a:gd name="connsiteX37" fmla="*/ 148902 w 821192"/>
              <a:gd name="connsiteY37" fmla="*/ 672786 h 772926"/>
              <a:gd name="connsiteX38" fmla="*/ 55366 w 821192"/>
              <a:gd name="connsiteY38" fmla="*/ 512991 h 772926"/>
              <a:gd name="connsiteX39" fmla="*/ 197245 w 821192"/>
              <a:gd name="connsiteY39" fmla="*/ 544840 h 772926"/>
              <a:gd name="connsiteX40" fmla="*/ 333285 w 821192"/>
              <a:gd name="connsiteY40" fmla="*/ 544925 h 772926"/>
              <a:gd name="connsiteX41" fmla="*/ 333144 w 821192"/>
              <a:gd name="connsiteY41" fmla="*/ 684966 h 772926"/>
              <a:gd name="connsiteX42" fmla="*/ 165539 w 821192"/>
              <a:gd name="connsiteY42" fmla="*/ 220465 h 772926"/>
              <a:gd name="connsiteX43" fmla="*/ 322321 w 821192"/>
              <a:gd name="connsiteY43" fmla="*/ 311625 h 772926"/>
              <a:gd name="connsiteX44" fmla="*/ 337982 w 821192"/>
              <a:gd name="connsiteY44" fmla="*/ 313769 h 772926"/>
              <a:gd name="connsiteX45" fmla="*/ 350547 w 821192"/>
              <a:gd name="connsiteY45" fmla="*/ 304177 h 772926"/>
              <a:gd name="connsiteX46" fmla="*/ 411408 w 821192"/>
              <a:gd name="connsiteY46" fmla="*/ 199591 h 772926"/>
              <a:gd name="connsiteX47" fmla="*/ 437163 w 821192"/>
              <a:gd name="connsiteY47" fmla="*/ 244091 h 772926"/>
              <a:gd name="connsiteX48" fmla="*/ 423621 w 821192"/>
              <a:gd name="connsiteY48" fmla="*/ 251868 h 772926"/>
              <a:gd name="connsiteX49" fmla="*/ 406614 w 821192"/>
              <a:gd name="connsiteY49" fmla="*/ 282630 h 772926"/>
              <a:gd name="connsiteX50" fmla="*/ 435080 w 821192"/>
              <a:gd name="connsiteY50" fmla="*/ 303260 h 772926"/>
              <a:gd name="connsiteX51" fmla="*/ 570957 w 821192"/>
              <a:gd name="connsiteY51" fmla="*/ 314350 h 772926"/>
              <a:gd name="connsiteX52" fmla="*/ 574804 w 821192"/>
              <a:gd name="connsiteY52" fmla="*/ 314476 h 772926"/>
              <a:gd name="connsiteX53" fmla="*/ 623188 w 821192"/>
              <a:gd name="connsiteY53" fmla="*/ 284483 h 772926"/>
              <a:gd name="connsiteX54" fmla="*/ 682332 w 821192"/>
              <a:gd name="connsiteY54" fmla="*/ 161651 h 772926"/>
              <a:gd name="connsiteX55" fmla="*/ 682880 w 821192"/>
              <a:gd name="connsiteY55" fmla="*/ 131373 h 772926"/>
              <a:gd name="connsiteX56" fmla="*/ 643839 w 821192"/>
              <a:gd name="connsiteY56" fmla="*/ 125778 h 772926"/>
              <a:gd name="connsiteX57" fmla="*/ 630471 w 821192"/>
              <a:gd name="connsiteY57" fmla="*/ 133403 h 772926"/>
              <a:gd name="connsiteX58" fmla="*/ 571741 w 821192"/>
              <a:gd name="connsiteY58" fmla="*/ 31469 h 772926"/>
              <a:gd name="connsiteX59" fmla="*/ 514775 w 821192"/>
              <a:gd name="connsiteY59" fmla="*/ 0 h 772926"/>
              <a:gd name="connsiteX60" fmla="*/ 307086 w 821192"/>
              <a:gd name="connsiteY60" fmla="*/ 673 h 772926"/>
              <a:gd name="connsiteX61" fmla="*/ 250708 w 821192"/>
              <a:gd name="connsiteY61" fmla="*/ 33081 h 772926"/>
              <a:gd name="connsiteX62" fmla="*/ 250568 w 821192"/>
              <a:gd name="connsiteY62" fmla="*/ 33273 h 772926"/>
              <a:gd name="connsiteX63" fmla="*/ 250527 w 821192"/>
              <a:gd name="connsiteY63" fmla="*/ 33388 h 772926"/>
              <a:gd name="connsiteX64" fmla="*/ 158090 w 821192"/>
              <a:gd name="connsiteY64" fmla="*/ 192232 h 772926"/>
              <a:gd name="connsiteX65" fmla="*/ 165539 w 821192"/>
              <a:gd name="connsiteY65" fmla="*/ 220465 h 772926"/>
              <a:gd name="connsiteX66" fmla="*/ 514775 w 821192"/>
              <a:gd name="connsiteY66" fmla="*/ 41305 h 772926"/>
              <a:gd name="connsiteX67" fmla="*/ 536354 w 821192"/>
              <a:gd name="connsiteY67" fmla="*/ 52776 h 772926"/>
              <a:gd name="connsiteX68" fmla="*/ 604957 w 821192"/>
              <a:gd name="connsiteY68" fmla="*/ 171891 h 772926"/>
              <a:gd name="connsiteX69" fmla="*/ 626765 w 821192"/>
              <a:gd name="connsiteY69" fmla="*/ 181849 h 772926"/>
              <a:gd name="connsiteX70" fmla="*/ 585970 w 821192"/>
              <a:gd name="connsiteY70" fmla="*/ 266559 h 772926"/>
              <a:gd name="connsiteX71" fmla="*/ 574800 w 821192"/>
              <a:gd name="connsiteY71" fmla="*/ 273186 h 772926"/>
              <a:gd name="connsiteX72" fmla="*/ 480761 w 821192"/>
              <a:gd name="connsiteY72" fmla="*/ 265535 h 772926"/>
              <a:gd name="connsiteX73" fmla="*/ 485355 w 821192"/>
              <a:gd name="connsiteY73" fmla="*/ 257081 h 772926"/>
              <a:gd name="connsiteX74" fmla="*/ 483298 w 821192"/>
              <a:gd name="connsiteY74" fmla="*/ 241384 h 772926"/>
              <a:gd name="connsiteX75" fmla="*/ 429536 w 821192"/>
              <a:gd name="connsiteY75" fmla="*/ 148376 h 772926"/>
              <a:gd name="connsiteX76" fmla="*/ 327855 w 821192"/>
              <a:gd name="connsiteY76" fmla="*/ 41889 h 772926"/>
              <a:gd name="connsiteX77" fmla="*/ 514775 w 821192"/>
              <a:gd name="connsiteY77" fmla="*/ 41301 h 772926"/>
              <a:gd name="connsiteX78" fmla="*/ 279112 w 821192"/>
              <a:gd name="connsiteY78" fmla="*/ 66354 h 772926"/>
              <a:gd name="connsiteX79" fmla="*/ 387469 w 821192"/>
              <a:gd name="connsiteY79" fmla="*/ 158619 h 772926"/>
              <a:gd name="connsiteX80" fmla="*/ 325251 w 821192"/>
              <a:gd name="connsiteY80" fmla="*/ 265564 h 772926"/>
              <a:gd name="connsiteX81" fmla="*/ 204162 w 821192"/>
              <a:gd name="connsiteY81" fmla="*/ 195150 h 772926"/>
              <a:gd name="connsiteX82" fmla="*/ 279112 w 821192"/>
              <a:gd name="connsiteY82" fmla="*/ 66354 h 772926"/>
              <a:gd name="connsiteX83" fmla="*/ 813168 w 821192"/>
              <a:gd name="connsiteY83" fmla="*/ 447058 h 772926"/>
              <a:gd name="connsiteX84" fmla="*/ 813068 w 821192"/>
              <a:gd name="connsiteY84" fmla="*/ 446877 h 772926"/>
              <a:gd name="connsiteX85" fmla="*/ 812990 w 821192"/>
              <a:gd name="connsiteY85" fmla="*/ 446736 h 772926"/>
              <a:gd name="connsiteX86" fmla="*/ 721159 w 821192"/>
              <a:gd name="connsiteY86" fmla="*/ 287541 h 772926"/>
              <a:gd name="connsiteX87" fmla="*/ 692956 w 821192"/>
              <a:gd name="connsiteY87" fmla="*/ 279953 h 772926"/>
              <a:gd name="connsiteX88" fmla="*/ 535822 w 821192"/>
              <a:gd name="connsiteY88" fmla="*/ 370542 h 772926"/>
              <a:gd name="connsiteX89" fmla="*/ 528258 w 821192"/>
              <a:gd name="connsiteY89" fmla="*/ 398724 h 772926"/>
              <a:gd name="connsiteX90" fmla="*/ 588700 w 821192"/>
              <a:gd name="connsiteY90" fmla="*/ 503576 h 772926"/>
              <a:gd name="connsiteX91" fmla="*/ 537272 w 821192"/>
              <a:gd name="connsiteY91" fmla="*/ 503717 h 772926"/>
              <a:gd name="connsiteX92" fmla="*/ 537298 w 821192"/>
              <a:gd name="connsiteY92" fmla="*/ 488145 h 772926"/>
              <a:gd name="connsiteX93" fmla="*/ 512001 w 821192"/>
              <a:gd name="connsiteY93" fmla="*/ 457005 h 772926"/>
              <a:gd name="connsiteX94" fmla="*/ 486982 w 821192"/>
              <a:gd name="connsiteY94" fmla="*/ 472525 h 772926"/>
              <a:gd name="connsiteX95" fmla="*/ 409762 w 821192"/>
              <a:gd name="connsiteY95" fmla="*/ 584810 h 772926"/>
              <a:gd name="connsiteX96" fmla="*/ 409677 w 821192"/>
              <a:gd name="connsiteY96" fmla="*/ 644945 h 772926"/>
              <a:gd name="connsiteX97" fmla="*/ 486808 w 821192"/>
              <a:gd name="connsiteY97" fmla="*/ 757370 h 772926"/>
              <a:gd name="connsiteX98" fmla="*/ 511838 w 821192"/>
              <a:gd name="connsiteY98" fmla="*/ 772927 h 772926"/>
              <a:gd name="connsiteX99" fmla="*/ 533998 w 821192"/>
              <a:gd name="connsiteY99" fmla="*/ 758210 h 772926"/>
              <a:gd name="connsiteX100" fmla="*/ 537120 w 821192"/>
              <a:gd name="connsiteY100" fmla="*/ 741802 h 772926"/>
              <a:gd name="connsiteX101" fmla="*/ 537120 w 821192"/>
              <a:gd name="connsiteY101" fmla="*/ 726445 h 772926"/>
              <a:gd name="connsiteX102" fmla="*/ 654795 w 821192"/>
              <a:gd name="connsiteY102" fmla="*/ 726231 h 772926"/>
              <a:gd name="connsiteX103" fmla="*/ 710455 w 821192"/>
              <a:gd name="connsiteY103" fmla="*/ 692503 h 772926"/>
              <a:gd name="connsiteX104" fmla="*/ 813134 w 821192"/>
              <a:gd name="connsiteY104" fmla="*/ 512229 h 772926"/>
              <a:gd name="connsiteX105" fmla="*/ 813175 w 821192"/>
              <a:gd name="connsiteY105" fmla="*/ 447058 h 772926"/>
              <a:gd name="connsiteX106" fmla="*/ 674617 w 821192"/>
              <a:gd name="connsiteY106" fmla="*/ 671935 h 772926"/>
              <a:gd name="connsiteX107" fmla="*/ 653914 w 821192"/>
              <a:gd name="connsiteY107" fmla="*/ 684966 h 772926"/>
              <a:gd name="connsiteX108" fmla="*/ 516429 w 821192"/>
              <a:gd name="connsiteY108" fmla="*/ 685181 h 772926"/>
              <a:gd name="connsiteX109" fmla="*/ 496932 w 821192"/>
              <a:gd name="connsiteY109" fmla="*/ 699151 h 772926"/>
              <a:gd name="connsiteX110" fmla="*/ 443724 w 821192"/>
              <a:gd name="connsiteY110" fmla="*/ 621571 h 772926"/>
              <a:gd name="connsiteX111" fmla="*/ 443761 w 821192"/>
              <a:gd name="connsiteY111" fmla="*/ 608232 h 772926"/>
              <a:gd name="connsiteX112" fmla="*/ 496980 w 821192"/>
              <a:gd name="connsiteY112" fmla="*/ 530881 h 772926"/>
              <a:gd name="connsiteX113" fmla="*/ 502048 w 821192"/>
              <a:gd name="connsiteY113" fmla="*/ 539038 h 772926"/>
              <a:gd name="connsiteX114" fmla="*/ 516606 w 821192"/>
              <a:gd name="connsiteY114" fmla="*/ 545107 h 772926"/>
              <a:gd name="connsiteX115" fmla="*/ 516680 w 821192"/>
              <a:gd name="connsiteY115" fmla="*/ 545107 h 772926"/>
              <a:gd name="connsiteX116" fmla="*/ 626854 w 821192"/>
              <a:gd name="connsiteY116" fmla="*/ 544752 h 772926"/>
              <a:gd name="connsiteX117" fmla="*/ 767210 w 821192"/>
              <a:gd name="connsiteY117" fmla="*/ 509371 h 772926"/>
              <a:gd name="connsiteX118" fmla="*/ 674617 w 821192"/>
              <a:gd name="connsiteY118" fmla="*/ 671935 h 772926"/>
              <a:gd name="connsiteX119" fmla="*/ 636156 w 821192"/>
              <a:gd name="connsiteY119" fmla="*/ 503180 h 772926"/>
              <a:gd name="connsiteX120" fmla="*/ 574334 w 821192"/>
              <a:gd name="connsiteY120" fmla="*/ 395980 h 772926"/>
              <a:gd name="connsiteX121" fmla="*/ 695700 w 821192"/>
              <a:gd name="connsiteY121" fmla="*/ 326061 h 772926"/>
              <a:gd name="connsiteX122" fmla="*/ 770154 w 821192"/>
              <a:gd name="connsiteY122" fmla="*/ 455175 h 772926"/>
              <a:gd name="connsiteX123" fmla="*/ 636156 w 821192"/>
              <a:gd name="connsiteY123" fmla="*/ 503180 h 77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821192" h="772926">
                <a:moveTo>
                  <a:pt x="353961" y="503661"/>
                </a:moveTo>
                <a:lnTo>
                  <a:pt x="232898" y="503572"/>
                </a:lnTo>
                <a:lnTo>
                  <a:pt x="258487" y="458958"/>
                </a:lnTo>
                <a:lnTo>
                  <a:pt x="271995" y="466775"/>
                </a:lnTo>
                <a:cubicBezTo>
                  <a:pt x="278568" y="470565"/>
                  <a:pt x="284597" y="472392"/>
                  <a:pt x="290449" y="472392"/>
                </a:cubicBezTo>
                <a:cubicBezTo>
                  <a:pt x="298963" y="472392"/>
                  <a:pt x="306709" y="468243"/>
                  <a:pt x="311125" y="461243"/>
                </a:cubicBezTo>
                <a:cubicBezTo>
                  <a:pt x="314746" y="455482"/>
                  <a:pt x="317639" y="445583"/>
                  <a:pt x="310707" y="431039"/>
                </a:cubicBezTo>
                <a:lnTo>
                  <a:pt x="252040" y="308004"/>
                </a:lnTo>
                <a:cubicBezTo>
                  <a:pt x="243233" y="289401"/>
                  <a:pt x="220792" y="276244"/>
                  <a:pt x="199975" y="277856"/>
                </a:cubicBezTo>
                <a:lnTo>
                  <a:pt x="64024" y="288402"/>
                </a:lnTo>
                <a:cubicBezTo>
                  <a:pt x="42057" y="290129"/>
                  <a:pt x="36723" y="303323"/>
                  <a:pt x="35455" y="308933"/>
                </a:cubicBezTo>
                <a:cubicBezTo>
                  <a:pt x="34175" y="314550"/>
                  <a:pt x="33283" y="328727"/>
                  <a:pt x="52336" y="339754"/>
                </a:cubicBezTo>
                <a:lnTo>
                  <a:pt x="65678" y="347442"/>
                </a:lnTo>
                <a:lnTo>
                  <a:pt x="7266" y="448970"/>
                </a:lnTo>
                <a:cubicBezTo>
                  <a:pt x="7199" y="449059"/>
                  <a:pt x="7166" y="449096"/>
                  <a:pt x="7088" y="449199"/>
                </a:cubicBezTo>
                <a:lnTo>
                  <a:pt x="6985" y="449414"/>
                </a:lnTo>
                <a:cubicBezTo>
                  <a:pt x="-2813" y="468103"/>
                  <a:pt x="-2255" y="496032"/>
                  <a:pt x="8357" y="514459"/>
                </a:cubicBezTo>
                <a:lnTo>
                  <a:pt x="113186" y="693531"/>
                </a:lnTo>
                <a:cubicBezTo>
                  <a:pt x="123875" y="712083"/>
                  <a:pt x="148143" y="726142"/>
                  <a:pt x="169604" y="726142"/>
                </a:cubicBezTo>
                <a:lnTo>
                  <a:pt x="353787" y="726271"/>
                </a:lnTo>
                <a:lnTo>
                  <a:pt x="353813" y="726271"/>
                </a:lnTo>
                <a:cubicBezTo>
                  <a:pt x="365187" y="726271"/>
                  <a:pt x="374449" y="717086"/>
                  <a:pt x="374449" y="705663"/>
                </a:cubicBezTo>
                <a:lnTo>
                  <a:pt x="374604" y="524321"/>
                </a:lnTo>
                <a:cubicBezTo>
                  <a:pt x="374604" y="518830"/>
                  <a:pt x="372422" y="513612"/>
                  <a:pt x="368560" y="509729"/>
                </a:cubicBezTo>
                <a:cubicBezTo>
                  <a:pt x="364703" y="505847"/>
                  <a:pt x="359447" y="503665"/>
                  <a:pt x="353965" y="503665"/>
                </a:cubicBezTo>
                <a:close/>
                <a:moveTo>
                  <a:pt x="49925" y="457534"/>
                </a:moveTo>
                <a:lnTo>
                  <a:pt x="111751" y="350182"/>
                </a:lnTo>
                <a:cubicBezTo>
                  <a:pt x="116256" y="342339"/>
                  <a:pt x="115050" y="332773"/>
                  <a:pt x="109417" y="326327"/>
                </a:cubicBezTo>
                <a:lnTo>
                  <a:pt x="203519" y="319031"/>
                </a:lnTo>
                <a:cubicBezTo>
                  <a:pt x="207669" y="319031"/>
                  <a:pt x="213343" y="322774"/>
                  <a:pt x="214737" y="325717"/>
                </a:cubicBezTo>
                <a:lnTo>
                  <a:pt x="255154" y="410509"/>
                </a:lnTo>
                <a:cubicBezTo>
                  <a:pt x="252007" y="409862"/>
                  <a:pt x="248678" y="409921"/>
                  <a:pt x="245504" y="410775"/>
                </a:cubicBezTo>
                <a:cubicBezTo>
                  <a:pt x="240226" y="412206"/>
                  <a:pt x="235695" y="415686"/>
                  <a:pt x="232965" y="420419"/>
                </a:cubicBezTo>
                <a:lnTo>
                  <a:pt x="185494" y="503214"/>
                </a:lnTo>
                <a:cubicBezTo>
                  <a:pt x="100506" y="500677"/>
                  <a:pt x="63340" y="472126"/>
                  <a:pt x="49925" y="457534"/>
                </a:cubicBezTo>
                <a:close/>
                <a:moveTo>
                  <a:pt x="333148" y="684966"/>
                </a:moveTo>
                <a:lnTo>
                  <a:pt x="169626" y="684878"/>
                </a:lnTo>
                <a:cubicBezTo>
                  <a:pt x="162939" y="684878"/>
                  <a:pt x="152316" y="678713"/>
                  <a:pt x="148902" y="672786"/>
                </a:cubicBezTo>
                <a:lnTo>
                  <a:pt x="55366" y="512991"/>
                </a:lnTo>
                <a:cubicBezTo>
                  <a:pt x="84597" y="529712"/>
                  <a:pt x="129645" y="544789"/>
                  <a:pt x="197245" y="544840"/>
                </a:cubicBezTo>
                <a:lnTo>
                  <a:pt x="333285" y="544925"/>
                </a:lnTo>
                <a:lnTo>
                  <a:pt x="333144" y="684966"/>
                </a:lnTo>
                <a:close/>
                <a:moveTo>
                  <a:pt x="165539" y="220465"/>
                </a:moveTo>
                <a:lnTo>
                  <a:pt x="322321" y="311625"/>
                </a:lnTo>
                <a:cubicBezTo>
                  <a:pt x="327052" y="314391"/>
                  <a:pt x="332652" y="315149"/>
                  <a:pt x="337982" y="313769"/>
                </a:cubicBezTo>
                <a:cubicBezTo>
                  <a:pt x="343301" y="312361"/>
                  <a:pt x="347806" y="308910"/>
                  <a:pt x="350547" y="304177"/>
                </a:cubicBezTo>
                <a:lnTo>
                  <a:pt x="411408" y="199591"/>
                </a:lnTo>
                <a:lnTo>
                  <a:pt x="437163" y="244091"/>
                </a:lnTo>
                <a:lnTo>
                  <a:pt x="423621" y="251868"/>
                </a:lnTo>
                <a:cubicBezTo>
                  <a:pt x="404546" y="262821"/>
                  <a:pt x="405393" y="277057"/>
                  <a:pt x="406614" y="282630"/>
                </a:cubicBezTo>
                <a:cubicBezTo>
                  <a:pt x="407868" y="288225"/>
                  <a:pt x="413146" y="301459"/>
                  <a:pt x="435080" y="303260"/>
                </a:cubicBezTo>
                <a:lnTo>
                  <a:pt x="570957" y="314350"/>
                </a:lnTo>
                <a:cubicBezTo>
                  <a:pt x="572240" y="314450"/>
                  <a:pt x="573509" y="314476"/>
                  <a:pt x="574804" y="314476"/>
                </a:cubicBezTo>
                <a:cubicBezTo>
                  <a:pt x="594478" y="314476"/>
                  <a:pt x="614825" y="301851"/>
                  <a:pt x="623188" y="284483"/>
                </a:cubicBezTo>
                <a:lnTo>
                  <a:pt x="682332" y="161651"/>
                </a:lnTo>
                <a:cubicBezTo>
                  <a:pt x="689368" y="147108"/>
                  <a:pt x="686497" y="137160"/>
                  <a:pt x="682880" y="131373"/>
                </a:cubicBezTo>
                <a:cubicBezTo>
                  <a:pt x="675467" y="119625"/>
                  <a:pt x="659918" y="116530"/>
                  <a:pt x="643839" y="125778"/>
                </a:cubicBezTo>
                <a:lnTo>
                  <a:pt x="630471" y="133403"/>
                </a:lnTo>
                <a:lnTo>
                  <a:pt x="571741" y="31469"/>
                </a:lnTo>
                <a:cubicBezTo>
                  <a:pt x="560467" y="13578"/>
                  <a:pt x="536051" y="63"/>
                  <a:pt x="514775" y="0"/>
                </a:cubicBezTo>
                <a:lnTo>
                  <a:pt x="307086" y="673"/>
                </a:lnTo>
                <a:cubicBezTo>
                  <a:pt x="285684" y="673"/>
                  <a:pt x="261457" y="14581"/>
                  <a:pt x="250708" y="33081"/>
                </a:cubicBezTo>
                <a:lnTo>
                  <a:pt x="250568" y="33273"/>
                </a:lnTo>
                <a:cubicBezTo>
                  <a:pt x="250557" y="33299"/>
                  <a:pt x="250557" y="33347"/>
                  <a:pt x="250527" y="33388"/>
                </a:cubicBezTo>
                <a:lnTo>
                  <a:pt x="158090" y="192232"/>
                </a:lnTo>
                <a:cubicBezTo>
                  <a:pt x="152342" y="202091"/>
                  <a:pt x="155674" y="214726"/>
                  <a:pt x="165539" y="220465"/>
                </a:cubicBezTo>
                <a:close/>
                <a:moveTo>
                  <a:pt x="514775" y="41305"/>
                </a:moveTo>
                <a:cubicBezTo>
                  <a:pt x="521896" y="41305"/>
                  <a:pt x="532992" y="47458"/>
                  <a:pt x="536354" y="52776"/>
                </a:cubicBezTo>
                <a:lnTo>
                  <a:pt x="604957" y="171891"/>
                </a:lnTo>
                <a:cubicBezTo>
                  <a:pt x="609477" y="179708"/>
                  <a:pt x="618372" y="183435"/>
                  <a:pt x="626765" y="181849"/>
                </a:cubicBezTo>
                <a:lnTo>
                  <a:pt x="585970" y="266559"/>
                </a:lnTo>
                <a:cubicBezTo>
                  <a:pt x="584576" y="269491"/>
                  <a:pt x="579039" y="273186"/>
                  <a:pt x="574800" y="273186"/>
                </a:cubicBezTo>
                <a:lnTo>
                  <a:pt x="480761" y="265535"/>
                </a:lnTo>
                <a:cubicBezTo>
                  <a:pt x="482921" y="263161"/>
                  <a:pt x="484508" y="260254"/>
                  <a:pt x="485355" y="257081"/>
                </a:cubicBezTo>
                <a:cubicBezTo>
                  <a:pt x="486801" y="251805"/>
                  <a:pt x="486065" y="246132"/>
                  <a:pt x="483298" y="241384"/>
                </a:cubicBezTo>
                <a:lnTo>
                  <a:pt x="429536" y="148376"/>
                </a:lnTo>
                <a:cubicBezTo>
                  <a:pt x="426717" y="143262"/>
                  <a:pt x="389237" y="76150"/>
                  <a:pt x="327855" y="41889"/>
                </a:cubicBezTo>
                <a:lnTo>
                  <a:pt x="514775" y="41301"/>
                </a:lnTo>
                <a:close/>
                <a:moveTo>
                  <a:pt x="279112" y="66354"/>
                </a:moveTo>
                <a:cubicBezTo>
                  <a:pt x="332563" y="79833"/>
                  <a:pt x="372984" y="135866"/>
                  <a:pt x="387469" y="158619"/>
                </a:cubicBezTo>
                <a:lnTo>
                  <a:pt x="325251" y="265564"/>
                </a:lnTo>
                <a:lnTo>
                  <a:pt x="204162" y="195150"/>
                </a:lnTo>
                <a:lnTo>
                  <a:pt x="279112" y="66354"/>
                </a:lnTo>
                <a:close/>
                <a:moveTo>
                  <a:pt x="813168" y="447058"/>
                </a:moveTo>
                <a:lnTo>
                  <a:pt x="813068" y="446877"/>
                </a:lnTo>
                <a:cubicBezTo>
                  <a:pt x="813042" y="446825"/>
                  <a:pt x="813012" y="446788"/>
                  <a:pt x="812990" y="446736"/>
                </a:cubicBezTo>
                <a:lnTo>
                  <a:pt x="721159" y="287541"/>
                </a:lnTo>
                <a:cubicBezTo>
                  <a:pt x="715474" y="277656"/>
                  <a:pt x="702791" y="274243"/>
                  <a:pt x="692956" y="279953"/>
                </a:cubicBezTo>
                <a:lnTo>
                  <a:pt x="535822" y="370542"/>
                </a:lnTo>
                <a:cubicBezTo>
                  <a:pt x="525935" y="376226"/>
                  <a:pt x="522547" y="388880"/>
                  <a:pt x="528258" y="398724"/>
                </a:cubicBezTo>
                <a:lnTo>
                  <a:pt x="588700" y="503576"/>
                </a:lnTo>
                <a:lnTo>
                  <a:pt x="537272" y="503717"/>
                </a:lnTo>
                <a:lnTo>
                  <a:pt x="537298" y="488145"/>
                </a:lnTo>
                <a:cubicBezTo>
                  <a:pt x="537298" y="463565"/>
                  <a:pt x="521393" y="457005"/>
                  <a:pt x="512001" y="457005"/>
                </a:cubicBezTo>
                <a:cubicBezTo>
                  <a:pt x="502492" y="457005"/>
                  <a:pt x="494051" y="462219"/>
                  <a:pt x="486982" y="472525"/>
                </a:cubicBezTo>
                <a:lnTo>
                  <a:pt x="409762" y="584810"/>
                </a:lnTo>
                <a:cubicBezTo>
                  <a:pt x="397922" y="601887"/>
                  <a:pt x="397870" y="627776"/>
                  <a:pt x="409677" y="644945"/>
                </a:cubicBezTo>
                <a:lnTo>
                  <a:pt x="486808" y="757370"/>
                </a:lnTo>
                <a:cubicBezTo>
                  <a:pt x="493877" y="767713"/>
                  <a:pt x="502295" y="772927"/>
                  <a:pt x="511838" y="772927"/>
                </a:cubicBezTo>
                <a:cubicBezTo>
                  <a:pt x="521370" y="772927"/>
                  <a:pt x="529848" y="767269"/>
                  <a:pt x="533998" y="758210"/>
                </a:cubicBezTo>
                <a:cubicBezTo>
                  <a:pt x="536092" y="753617"/>
                  <a:pt x="537120" y="748225"/>
                  <a:pt x="537120" y="741802"/>
                </a:cubicBezTo>
                <a:lnTo>
                  <a:pt x="537120" y="726445"/>
                </a:lnTo>
                <a:lnTo>
                  <a:pt x="654795" y="726231"/>
                </a:lnTo>
                <a:cubicBezTo>
                  <a:pt x="675878" y="725380"/>
                  <a:pt x="699765" y="710929"/>
                  <a:pt x="710455" y="692503"/>
                </a:cubicBezTo>
                <a:lnTo>
                  <a:pt x="813134" y="512229"/>
                </a:lnTo>
                <a:cubicBezTo>
                  <a:pt x="823861" y="493681"/>
                  <a:pt x="823883" y="465658"/>
                  <a:pt x="813175" y="447058"/>
                </a:cubicBezTo>
                <a:close/>
                <a:moveTo>
                  <a:pt x="674617" y="671935"/>
                </a:moveTo>
                <a:cubicBezTo>
                  <a:pt x="671047" y="678140"/>
                  <a:pt x="660210" y="684700"/>
                  <a:pt x="653914" y="684966"/>
                </a:cubicBezTo>
                <a:lnTo>
                  <a:pt x="516429" y="685181"/>
                </a:lnTo>
                <a:cubicBezTo>
                  <a:pt x="507404" y="685181"/>
                  <a:pt x="499725" y="691031"/>
                  <a:pt x="496932" y="699151"/>
                </a:cubicBezTo>
                <a:lnTo>
                  <a:pt x="443724" y="621571"/>
                </a:lnTo>
                <a:cubicBezTo>
                  <a:pt x="441631" y="618538"/>
                  <a:pt x="441642" y="611305"/>
                  <a:pt x="443761" y="608232"/>
                </a:cubicBezTo>
                <a:lnTo>
                  <a:pt x="496980" y="530881"/>
                </a:lnTo>
                <a:cubicBezTo>
                  <a:pt x="497983" y="533913"/>
                  <a:pt x="499695" y="536720"/>
                  <a:pt x="502048" y="539038"/>
                </a:cubicBezTo>
                <a:cubicBezTo>
                  <a:pt x="505906" y="542925"/>
                  <a:pt x="511147" y="545107"/>
                  <a:pt x="516606" y="545107"/>
                </a:cubicBezTo>
                <a:lnTo>
                  <a:pt x="516680" y="545107"/>
                </a:lnTo>
                <a:cubicBezTo>
                  <a:pt x="516680" y="545107"/>
                  <a:pt x="625511" y="544752"/>
                  <a:pt x="626854" y="544752"/>
                </a:cubicBezTo>
                <a:cubicBezTo>
                  <a:pt x="642337" y="544752"/>
                  <a:pt x="711831" y="542696"/>
                  <a:pt x="767210" y="509371"/>
                </a:cubicBezTo>
                <a:lnTo>
                  <a:pt x="674617" y="671935"/>
                </a:lnTo>
                <a:close/>
                <a:moveTo>
                  <a:pt x="636156" y="503180"/>
                </a:moveTo>
                <a:lnTo>
                  <a:pt x="574334" y="395980"/>
                </a:lnTo>
                <a:lnTo>
                  <a:pt x="695700" y="326061"/>
                </a:lnTo>
                <a:lnTo>
                  <a:pt x="770154" y="455175"/>
                </a:lnTo>
                <a:cubicBezTo>
                  <a:pt x="731897" y="494779"/>
                  <a:pt x="663132" y="501923"/>
                  <a:pt x="636156" y="503180"/>
                </a:cubicBezTo>
                <a:close/>
              </a:path>
            </a:pathLst>
          </a:custGeom>
          <a:solidFill>
            <a:srgbClr val="000000"/>
          </a:solidFill>
          <a:ln w="4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FB5DCA36-D66D-6403-0E31-B1CEA7D4D73C}"/>
              </a:ext>
            </a:extLst>
          </p:cNvPr>
          <p:cNvSpPr>
            <a:spLocks noChangeAspect="1"/>
          </p:cNvSpPr>
          <p:nvPr/>
        </p:nvSpPr>
        <p:spPr>
          <a:xfrm>
            <a:off x="759624" y="4085836"/>
            <a:ext cx="913687" cy="913638"/>
          </a:xfrm>
          <a:custGeom>
            <a:avLst/>
            <a:gdLst>
              <a:gd name="connsiteX0" fmla="*/ 892710 w 913687"/>
              <a:gd name="connsiteY0" fmla="*/ 208064 h 913638"/>
              <a:gd name="connsiteX1" fmla="*/ 624603 w 913687"/>
              <a:gd name="connsiteY1" fmla="*/ 1735 h 913638"/>
              <a:gd name="connsiteX2" fmla="*/ 608647 w 913687"/>
              <a:gd name="connsiteY2" fmla="*/ 1765 h 913638"/>
              <a:gd name="connsiteX3" fmla="*/ 598312 w 913687"/>
              <a:gd name="connsiteY3" fmla="*/ 13883 h 913638"/>
              <a:gd name="connsiteX4" fmla="*/ 581649 w 913687"/>
              <a:gd name="connsiteY4" fmla="*/ 351707 h 913638"/>
              <a:gd name="connsiteX5" fmla="*/ 716505 w 913687"/>
              <a:gd name="connsiteY5" fmla="*/ 460896 h 913638"/>
              <a:gd name="connsiteX6" fmla="*/ 718753 w 913687"/>
              <a:gd name="connsiteY6" fmla="*/ 461022 h 913638"/>
              <a:gd name="connsiteX7" fmla="*/ 737625 w 913687"/>
              <a:gd name="connsiteY7" fmla="*/ 444201 h 913638"/>
              <a:gd name="connsiteX8" fmla="*/ 720925 w 913687"/>
              <a:gd name="connsiteY8" fmla="*/ 423082 h 913638"/>
              <a:gd name="connsiteX9" fmla="*/ 616237 w 913687"/>
              <a:gd name="connsiteY9" fmla="*/ 335780 h 913638"/>
              <a:gd name="connsiteX10" fmla="*/ 629271 w 913687"/>
              <a:gd name="connsiteY10" fmla="*/ 46365 h 913638"/>
              <a:gd name="connsiteX11" fmla="*/ 858118 w 913687"/>
              <a:gd name="connsiteY11" fmla="*/ 223987 h 913638"/>
              <a:gd name="connsiteX12" fmla="*/ 870224 w 913687"/>
              <a:gd name="connsiteY12" fmla="*/ 332064 h 913638"/>
              <a:gd name="connsiteX13" fmla="*/ 869311 w 913687"/>
              <a:gd name="connsiteY13" fmla="*/ 338054 h 913638"/>
              <a:gd name="connsiteX14" fmla="*/ 888352 w 913687"/>
              <a:gd name="connsiteY14" fmla="*/ 356983 h 913638"/>
              <a:gd name="connsiteX15" fmla="*/ 906654 w 913687"/>
              <a:gd name="connsiteY15" fmla="*/ 343139 h 913638"/>
              <a:gd name="connsiteX16" fmla="*/ 892706 w 913687"/>
              <a:gd name="connsiteY16" fmla="*/ 208064 h 913638"/>
              <a:gd name="connsiteX17" fmla="*/ 804788 w 913687"/>
              <a:gd name="connsiteY17" fmla="*/ 331901 h 913638"/>
              <a:gd name="connsiteX18" fmla="*/ 766124 w 913687"/>
              <a:gd name="connsiteY18" fmla="*/ 260740 h 913638"/>
              <a:gd name="connsiteX19" fmla="*/ 739685 w 913687"/>
              <a:gd name="connsiteY19" fmla="*/ 255651 h 913638"/>
              <a:gd name="connsiteX20" fmla="*/ 734596 w 913687"/>
              <a:gd name="connsiteY20" fmla="*/ 282084 h 913638"/>
              <a:gd name="connsiteX21" fmla="*/ 769720 w 913687"/>
              <a:gd name="connsiteY21" fmla="*/ 346737 h 913638"/>
              <a:gd name="connsiteX22" fmla="*/ 791879 w 913687"/>
              <a:gd name="connsiteY22" fmla="*/ 418164 h 913638"/>
              <a:gd name="connsiteX23" fmla="*/ 799636 w 913687"/>
              <a:gd name="connsiteY23" fmla="*/ 494894 h 913638"/>
              <a:gd name="connsiteX24" fmla="*/ 791868 w 913687"/>
              <a:gd name="connsiteY24" fmla="*/ 571640 h 913638"/>
              <a:gd name="connsiteX25" fmla="*/ 769720 w 913687"/>
              <a:gd name="connsiteY25" fmla="*/ 643052 h 913638"/>
              <a:gd name="connsiteX26" fmla="*/ 734584 w 913687"/>
              <a:gd name="connsiteY26" fmla="*/ 707716 h 913638"/>
              <a:gd name="connsiteX27" fmla="*/ 688079 w 913687"/>
              <a:gd name="connsiteY27" fmla="*/ 764057 h 913638"/>
              <a:gd name="connsiteX28" fmla="*/ 631701 w 913687"/>
              <a:gd name="connsiteY28" fmla="*/ 810565 h 913638"/>
              <a:gd name="connsiteX29" fmla="*/ 567057 w 913687"/>
              <a:gd name="connsiteY29" fmla="*/ 845661 h 913638"/>
              <a:gd name="connsiteX30" fmla="*/ 495610 w 913687"/>
              <a:gd name="connsiteY30" fmla="*/ 867829 h 913638"/>
              <a:gd name="connsiteX31" fmla="*/ 437897 w 913687"/>
              <a:gd name="connsiteY31" fmla="*/ 874582 h 913638"/>
              <a:gd name="connsiteX32" fmla="*/ 437897 w 913687"/>
              <a:gd name="connsiteY32" fmla="*/ 704266 h 913638"/>
              <a:gd name="connsiteX33" fmla="*/ 647325 w 913687"/>
              <a:gd name="connsiteY33" fmla="*/ 704266 h 913638"/>
              <a:gd name="connsiteX34" fmla="*/ 666367 w 913687"/>
              <a:gd name="connsiteY34" fmla="*/ 685234 h 913638"/>
              <a:gd name="connsiteX35" fmla="*/ 647325 w 913687"/>
              <a:gd name="connsiteY35" fmla="*/ 666197 h 913638"/>
              <a:gd name="connsiteX36" fmla="*/ 437897 w 913687"/>
              <a:gd name="connsiteY36" fmla="*/ 666197 h 913638"/>
              <a:gd name="connsiteX37" fmla="*/ 437897 w 913687"/>
              <a:gd name="connsiteY37" fmla="*/ 513927 h 913638"/>
              <a:gd name="connsiteX38" fmla="*/ 533091 w 913687"/>
              <a:gd name="connsiteY38" fmla="*/ 513927 h 913638"/>
              <a:gd name="connsiteX39" fmla="*/ 552132 w 913687"/>
              <a:gd name="connsiteY39" fmla="*/ 494891 h 913638"/>
              <a:gd name="connsiteX40" fmla="*/ 533091 w 913687"/>
              <a:gd name="connsiteY40" fmla="*/ 475854 h 913638"/>
              <a:gd name="connsiteX41" fmla="*/ 437897 w 913687"/>
              <a:gd name="connsiteY41" fmla="*/ 475854 h 913638"/>
              <a:gd name="connsiteX42" fmla="*/ 437897 w 913687"/>
              <a:gd name="connsiteY42" fmla="*/ 95180 h 913638"/>
              <a:gd name="connsiteX43" fmla="*/ 418856 w 913687"/>
              <a:gd name="connsiteY43" fmla="*/ 76143 h 913638"/>
              <a:gd name="connsiteX44" fmla="*/ 404449 w 913687"/>
              <a:gd name="connsiteY44" fmla="*/ 76868 h 913638"/>
              <a:gd name="connsiteX45" fmla="*/ 334452 w 913687"/>
              <a:gd name="connsiteY45" fmla="*/ 84659 h 913638"/>
              <a:gd name="connsiteX46" fmla="*/ 255819 w 913687"/>
              <a:gd name="connsiteY46" fmla="*/ 109061 h 913638"/>
              <a:gd name="connsiteX47" fmla="*/ 184627 w 913687"/>
              <a:gd name="connsiteY47" fmla="*/ 147674 h 913638"/>
              <a:gd name="connsiteX48" fmla="*/ 122675 w 913687"/>
              <a:gd name="connsiteY48" fmla="*/ 198786 h 913638"/>
              <a:gd name="connsiteX49" fmla="*/ 71524 w 913687"/>
              <a:gd name="connsiteY49" fmla="*/ 260762 h 913638"/>
              <a:gd name="connsiteX50" fmla="*/ 50186 w 913687"/>
              <a:gd name="connsiteY50" fmla="*/ 296076 h 913638"/>
              <a:gd name="connsiteX51" fmla="*/ 49313 w 913687"/>
              <a:gd name="connsiteY51" fmla="*/ 297862 h 913638"/>
              <a:gd name="connsiteX52" fmla="*/ 32927 w 913687"/>
              <a:gd name="connsiteY52" fmla="*/ 331897 h 913638"/>
              <a:gd name="connsiteX53" fmla="*/ 8478 w 913687"/>
              <a:gd name="connsiteY53" fmla="*/ 410521 h 913638"/>
              <a:gd name="connsiteX54" fmla="*/ 0 w 913687"/>
              <a:gd name="connsiteY54" fmla="*/ 494891 h 913638"/>
              <a:gd name="connsiteX55" fmla="*/ 8493 w 913687"/>
              <a:gd name="connsiteY55" fmla="*/ 579276 h 913638"/>
              <a:gd name="connsiteX56" fmla="*/ 32927 w 913687"/>
              <a:gd name="connsiteY56" fmla="*/ 657884 h 913638"/>
              <a:gd name="connsiteX57" fmla="*/ 49313 w 913687"/>
              <a:gd name="connsiteY57" fmla="*/ 691904 h 913638"/>
              <a:gd name="connsiteX58" fmla="*/ 50186 w 913687"/>
              <a:gd name="connsiteY58" fmla="*/ 693720 h 913638"/>
              <a:gd name="connsiteX59" fmla="*/ 71550 w 913687"/>
              <a:gd name="connsiteY59" fmla="*/ 729046 h 913638"/>
              <a:gd name="connsiteX60" fmla="*/ 122675 w 913687"/>
              <a:gd name="connsiteY60" fmla="*/ 790970 h 913638"/>
              <a:gd name="connsiteX61" fmla="*/ 184627 w 913687"/>
              <a:gd name="connsiteY61" fmla="*/ 842092 h 913638"/>
              <a:gd name="connsiteX62" fmla="*/ 255819 w 913687"/>
              <a:gd name="connsiteY62" fmla="*/ 880720 h 913638"/>
              <a:gd name="connsiteX63" fmla="*/ 334452 w 913687"/>
              <a:gd name="connsiteY63" fmla="*/ 905122 h 913638"/>
              <a:gd name="connsiteX64" fmla="*/ 404449 w 913687"/>
              <a:gd name="connsiteY64" fmla="*/ 912913 h 913638"/>
              <a:gd name="connsiteX65" fmla="*/ 418856 w 913687"/>
              <a:gd name="connsiteY65" fmla="*/ 913638 h 913638"/>
              <a:gd name="connsiteX66" fmla="*/ 503263 w 913687"/>
              <a:gd name="connsiteY66" fmla="*/ 905126 h 913638"/>
              <a:gd name="connsiteX67" fmla="*/ 581897 w 913687"/>
              <a:gd name="connsiteY67" fmla="*/ 880724 h 913638"/>
              <a:gd name="connsiteX68" fmla="*/ 653047 w 913687"/>
              <a:gd name="connsiteY68" fmla="*/ 842096 h 913638"/>
              <a:gd name="connsiteX69" fmla="*/ 714999 w 913687"/>
              <a:gd name="connsiteY69" fmla="*/ 790973 h 913638"/>
              <a:gd name="connsiteX70" fmla="*/ 766124 w 913687"/>
              <a:gd name="connsiteY70" fmla="*/ 729049 h 913638"/>
              <a:gd name="connsiteX71" fmla="*/ 804788 w 913687"/>
              <a:gd name="connsiteY71" fmla="*/ 657888 h 913638"/>
              <a:gd name="connsiteX72" fmla="*/ 829182 w 913687"/>
              <a:gd name="connsiteY72" fmla="*/ 579279 h 913638"/>
              <a:gd name="connsiteX73" fmla="*/ 837712 w 913687"/>
              <a:gd name="connsiteY73" fmla="*/ 494894 h 913638"/>
              <a:gd name="connsiteX74" fmla="*/ 829197 w 913687"/>
              <a:gd name="connsiteY74" fmla="*/ 410524 h 913638"/>
              <a:gd name="connsiteX75" fmla="*/ 804788 w 913687"/>
              <a:gd name="connsiteY75" fmla="*/ 331901 h 913638"/>
              <a:gd name="connsiteX76" fmla="*/ 341225 w 913687"/>
              <a:gd name="connsiteY76" fmla="*/ 141891 h 913638"/>
              <a:gd name="connsiteX77" fmla="*/ 399818 w 913687"/>
              <a:gd name="connsiteY77" fmla="*/ 115888 h 913638"/>
              <a:gd name="connsiteX78" fmla="*/ 399818 w 913687"/>
              <a:gd name="connsiteY78" fmla="*/ 285519 h 913638"/>
              <a:gd name="connsiteX79" fmla="*/ 244622 w 913687"/>
              <a:gd name="connsiteY79" fmla="*/ 285519 h 913638"/>
              <a:gd name="connsiteX80" fmla="*/ 273865 w 913687"/>
              <a:gd name="connsiteY80" fmla="*/ 221690 h 913638"/>
              <a:gd name="connsiteX81" fmla="*/ 341225 w 913687"/>
              <a:gd name="connsiteY81" fmla="*/ 141887 h 913638"/>
              <a:gd name="connsiteX82" fmla="*/ 399818 w 913687"/>
              <a:gd name="connsiteY82" fmla="*/ 323588 h 913638"/>
              <a:gd name="connsiteX83" fmla="*/ 399818 w 913687"/>
              <a:gd name="connsiteY83" fmla="*/ 475858 h 913638"/>
              <a:gd name="connsiteX84" fmla="*/ 209961 w 913687"/>
              <a:gd name="connsiteY84" fmla="*/ 475858 h 913638"/>
              <a:gd name="connsiteX85" fmla="*/ 226868 w 913687"/>
              <a:gd name="connsiteY85" fmla="*/ 343789 h 913638"/>
              <a:gd name="connsiteX86" fmla="*/ 232416 w 913687"/>
              <a:gd name="connsiteY86" fmla="*/ 323588 h 913638"/>
              <a:gd name="connsiteX87" fmla="*/ 399818 w 913687"/>
              <a:gd name="connsiteY87" fmla="*/ 323588 h 913638"/>
              <a:gd name="connsiteX88" fmla="*/ 399818 w 913687"/>
              <a:gd name="connsiteY88" fmla="*/ 513927 h 913638"/>
              <a:gd name="connsiteX89" fmla="*/ 399818 w 913687"/>
              <a:gd name="connsiteY89" fmla="*/ 666197 h 913638"/>
              <a:gd name="connsiteX90" fmla="*/ 232416 w 913687"/>
              <a:gd name="connsiteY90" fmla="*/ 666197 h 913638"/>
              <a:gd name="connsiteX91" fmla="*/ 226868 w 913687"/>
              <a:gd name="connsiteY91" fmla="*/ 645996 h 913638"/>
              <a:gd name="connsiteX92" fmla="*/ 209961 w 913687"/>
              <a:gd name="connsiteY92" fmla="*/ 513927 h 913638"/>
              <a:gd name="connsiteX93" fmla="*/ 399818 w 913687"/>
              <a:gd name="connsiteY93" fmla="*/ 513927 h 913638"/>
              <a:gd name="connsiteX94" fmla="*/ 399818 w 913687"/>
              <a:gd name="connsiteY94" fmla="*/ 704263 h 913638"/>
              <a:gd name="connsiteX95" fmla="*/ 399818 w 913687"/>
              <a:gd name="connsiteY95" fmla="*/ 873894 h 913638"/>
              <a:gd name="connsiteX96" fmla="*/ 341225 w 913687"/>
              <a:gd name="connsiteY96" fmla="*/ 847891 h 913638"/>
              <a:gd name="connsiteX97" fmla="*/ 273854 w 913687"/>
              <a:gd name="connsiteY97" fmla="*/ 768076 h 913638"/>
              <a:gd name="connsiteX98" fmla="*/ 244622 w 913687"/>
              <a:gd name="connsiteY98" fmla="*/ 704259 h 913638"/>
              <a:gd name="connsiteX99" fmla="*/ 399818 w 913687"/>
              <a:gd name="connsiteY99" fmla="*/ 704259 h 913638"/>
              <a:gd name="connsiteX100" fmla="*/ 149596 w 913687"/>
              <a:gd name="connsiteY100" fmla="*/ 225703 h 913638"/>
              <a:gd name="connsiteX101" fmla="*/ 205951 w 913687"/>
              <a:gd name="connsiteY101" fmla="*/ 179210 h 913638"/>
              <a:gd name="connsiteX102" fmla="*/ 270658 w 913687"/>
              <a:gd name="connsiteY102" fmla="*/ 144124 h 913638"/>
              <a:gd name="connsiteX103" fmla="*/ 289711 w 913687"/>
              <a:gd name="connsiteY103" fmla="*/ 137143 h 913638"/>
              <a:gd name="connsiteX104" fmla="*/ 240794 w 913687"/>
              <a:gd name="connsiteY104" fmla="*/ 202798 h 913638"/>
              <a:gd name="connsiteX105" fmla="*/ 204364 w 913687"/>
              <a:gd name="connsiteY105" fmla="*/ 285519 h 913638"/>
              <a:gd name="connsiteX106" fmla="*/ 100997 w 913687"/>
              <a:gd name="connsiteY106" fmla="*/ 285519 h 913638"/>
              <a:gd name="connsiteX107" fmla="*/ 103079 w 913687"/>
              <a:gd name="connsiteY107" fmla="*/ 282080 h 913638"/>
              <a:gd name="connsiteX108" fmla="*/ 149596 w 913687"/>
              <a:gd name="connsiteY108" fmla="*/ 225703 h 913638"/>
              <a:gd name="connsiteX109" fmla="*/ 67996 w 913687"/>
              <a:gd name="connsiteY109" fmla="*/ 346733 h 913638"/>
              <a:gd name="connsiteX110" fmla="*/ 79151 w 913687"/>
              <a:gd name="connsiteY110" fmla="*/ 323588 h 913638"/>
              <a:gd name="connsiteX111" fmla="*/ 192939 w 913687"/>
              <a:gd name="connsiteY111" fmla="*/ 323588 h 913638"/>
              <a:gd name="connsiteX112" fmla="*/ 189831 w 913687"/>
              <a:gd name="connsiteY112" fmla="*/ 334833 h 913638"/>
              <a:gd name="connsiteX113" fmla="*/ 171885 w 913687"/>
              <a:gd name="connsiteY113" fmla="*/ 475858 h 913638"/>
              <a:gd name="connsiteX114" fmla="*/ 39030 w 913687"/>
              <a:gd name="connsiteY114" fmla="*/ 475858 h 913638"/>
              <a:gd name="connsiteX115" fmla="*/ 45799 w 913687"/>
              <a:gd name="connsiteY115" fmla="*/ 418164 h 913638"/>
              <a:gd name="connsiteX116" fmla="*/ 67999 w 913687"/>
              <a:gd name="connsiteY116" fmla="*/ 346737 h 913638"/>
              <a:gd name="connsiteX117" fmla="*/ 39030 w 913687"/>
              <a:gd name="connsiteY117" fmla="*/ 513927 h 913638"/>
              <a:gd name="connsiteX118" fmla="*/ 171885 w 913687"/>
              <a:gd name="connsiteY118" fmla="*/ 513927 h 913638"/>
              <a:gd name="connsiteX119" fmla="*/ 189831 w 913687"/>
              <a:gd name="connsiteY119" fmla="*/ 654952 h 913638"/>
              <a:gd name="connsiteX120" fmla="*/ 192939 w 913687"/>
              <a:gd name="connsiteY120" fmla="*/ 666197 h 913638"/>
              <a:gd name="connsiteX121" fmla="*/ 79151 w 913687"/>
              <a:gd name="connsiteY121" fmla="*/ 666197 h 913638"/>
              <a:gd name="connsiteX122" fmla="*/ 67996 w 913687"/>
              <a:gd name="connsiteY122" fmla="*/ 643052 h 913638"/>
              <a:gd name="connsiteX123" fmla="*/ 45806 w 913687"/>
              <a:gd name="connsiteY123" fmla="*/ 571640 h 913638"/>
              <a:gd name="connsiteX124" fmla="*/ 39026 w 913687"/>
              <a:gd name="connsiteY124" fmla="*/ 513931 h 913638"/>
              <a:gd name="connsiteX125" fmla="*/ 205966 w 913687"/>
              <a:gd name="connsiteY125" fmla="*/ 810565 h 913638"/>
              <a:gd name="connsiteX126" fmla="*/ 149596 w 913687"/>
              <a:gd name="connsiteY126" fmla="*/ 764057 h 913638"/>
              <a:gd name="connsiteX127" fmla="*/ 103105 w 913687"/>
              <a:gd name="connsiteY127" fmla="*/ 707716 h 913638"/>
              <a:gd name="connsiteX128" fmla="*/ 100997 w 913687"/>
              <a:gd name="connsiteY128" fmla="*/ 704263 h 913638"/>
              <a:gd name="connsiteX129" fmla="*/ 204353 w 913687"/>
              <a:gd name="connsiteY129" fmla="*/ 704263 h 913638"/>
              <a:gd name="connsiteX130" fmla="*/ 240783 w 913687"/>
              <a:gd name="connsiteY130" fmla="*/ 786935 h 913638"/>
              <a:gd name="connsiteX131" fmla="*/ 289737 w 913687"/>
              <a:gd name="connsiteY131" fmla="*/ 852628 h 913638"/>
              <a:gd name="connsiteX132" fmla="*/ 270662 w 913687"/>
              <a:gd name="connsiteY132" fmla="*/ 845661 h 913638"/>
              <a:gd name="connsiteX133" fmla="*/ 205970 w 913687"/>
              <a:gd name="connsiteY133" fmla="*/ 810565 h 91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913687" h="913638">
                <a:moveTo>
                  <a:pt x="892710" y="208064"/>
                </a:moveTo>
                <a:cubicBezTo>
                  <a:pt x="844632" y="103733"/>
                  <a:pt x="633562" y="5862"/>
                  <a:pt x="624603" y="1735"/>
                </a:cubicBezTo>
                <a:cubicBezTo>
                  <a:pt x="619514" y="-583"/>
                  <a:pt x="613699" y="-583"/>
                  <a:pt x="608647" y="1765"/>
                </a:cubicBezTo>
                <a:cubicBezTo>
                  <a:pt x="603609" y="4098"/>
                  <a:pt x="599840" y="8528"/>
                  <a:pt x="598312" y="13883"/>
                </a:cubicBezTo>
                <a:cubicBezTo>
                  <a:pt x="595634" y="23371"/>
                  <a:pt x="533375" y="247390"/>
                  <a:pt x="581649" y="351707"/>
                </a:cubicBezTo>
                <a:cubicBezTo>
                  <a:pt x="610840" y="415365"/>
                  <a:pt x="658729" y="454144"/>
                  <a:pt x="716505" y="460896"/>
                </a:cubicBezTo>
                <a:cubicBezTo>
                  <a:pt x="717267" y="460985"/>
                  <a:pt x="718003" y="461022"/>
                  <a:pt x="718753" y="461022"/>
                </a:cubicBezTo>
                <a:cubicBezTo>
                  <a:pt x="728271" y="461022"/>
                  <a:pt x="736486" y="453878"/>
                  <a:pt x="737625" y="444201"/>
                </a:cubicBezTo>
                <a:cubicBezTo>
                  <a:pt x="738834" y="433754"/>
                  <a:pt x="731359" y="424317"/>
                  <a:pt x="720925" y="423082"/>
                </a:cubicBezTo>
                <a:cubicBezTo>
                  <a:pt x="676247" y="417868"/>
                  <a:pt x="640031" y="387690"/>
                  <a:pt x="616237" y="335780"/>
                </a:cubicBezTo>
                <a:cubicBezTo>
                  <a:pt x="581878" y="261524"/>
                  <a:pt x="615094" y="104417"/>
                  <a:pt x="629271" y="46365"/>
                </a:cubicBezTo>
                <a:cubicBezTo>
                  <a:pt x="682682" y="73189"/>
                  <a:pt x="823874" y="149690"/>
                  <a:pt x="858118" y="223987"/>
                </a:cubicBezTo>
                <a:cubicBezTo>
                  <a:pt x="876420" y="263694"/>
                  <a:pt x="880470" y="300048"/>
                  <a:pt x="870224" y="332064"/>
                </a:cubicBezTo>
                <a:cubicBezTo>
                  <a:pt x="869618" y="333942"/>
                  <a:pt x="869311" y="336072"/>
                  <a:pt x="869311" y="338054"/>
                </a:cubicBezTo>
                <a:cubicBezTo>
                  <a:pt x="869311" y="348571"/>
                  <a:pt x="877825" y="356983"/>
                  <a:pt x="888352" y="356983"/>
                </a:cubicBezTo>
                <a:cubicBezTo>
                  <a:pt x="897034" y="356983"/>
                  <a:pt x="904379" y="351111"/>
                  <a:pt x="906654" y="343139"/>
                </a:cubicBezTo>
                <a:cubicBezTo>
                  <a:pt x="919511" y="302481"/>
                  <a:pt x="914673" y="255803"/>
                  <a:pt x="892706" y="208064"/>
                </a:cubicBezTo>
                <a:close/>
                <a:moveTo>
                  <a:pt x="804788" y="331901"/>
                </a:moveTo>
                <a:cubicBezTo>
                  <a:pt x="794280" y="307044"/>
                  <a:pt x="781267" y="283097"/>
                  <a:pt x="766124" y="260740"/>
                </a:cubicBezTo>
                <a:cubicBezTo>
                  <a:pt x="760210" y="252061"/>
                  <a:pt x="748392" y="249750"/>
                  <a:pt x="739685" y="255651"/>
                </a:cubicBezTo>
                <a:cubicBezTo>
                  <a:pt x="730989" y="261538"/>
                  <a:pt x="728703" y="273368"/>
                  <a:pt x="734596" y="282084"/>
                </a:cubicBezTo>
                <a:cubicBezTo>
                  <a:pt x="748355" y="302400"/>
                  <a:pt x="760158" y="324147"/>
                  <a:pt x="769720" y="346737"/>
                </a:cubicBezTo>
                <a:cubicBezTo>
                  <a:pt x="779425" y="369663"/>
                  <a:pt x="786879" y="393699"/>
                  <a:pt x="791879" y="418164"/>
                </a:cubicBezTo>
                <a:cubicBezTo>
                  <a:pt x="797032" y="443158"/>
                  <a:pt x="799636" y="468984"/>
                  <a:pt x="799636" y="494894"/>
                </a:cubicBezTo>
                <a:cubicBezTo>
                  <a:pt x="799636" y="520805"/>
                  <a:pt x="797032" y="546631"/>
                  <a:pt x="791868" y="571640"/>
                </a:cubicBezTo>
                <a:cubicBezTo>
                  <a:pt x="786879" y="596082"/>
                  <a:pt x="779425" y="620126"/>
                  <a:pt x="769720" y="643052"/>
                </a:cubicBezTo>
                <a:cubicBezTo>
                  <a:pt x="760158" y="665642"/>
                  <a:pt x="748355" y="687389"/>
                  <a:pt x="734584" y="707716"/>
                </a:cubicBezTo>
                <a:cubicBezTo>
                  <a:pt x="720988" y="727866"/>
                  <a:pt x="705327" y="746810"/>
                  <a:pt x="688079" y="764057"/>
                </a:cubicBezTo>
                <a:cubicBezTo>
                  <a:pt x="670879" y="781274"/>
                  <a:pt x="651930" y="796912"/>
                  <a:pt x="631701" y="810565"/>
                </a:cubicBezTo>
                <a:cubicBezTo>
                  <a:pt x="611339" y="824321"/>
                  <a:pt x="589598" y="836117"/>
                  <a:pt x="567057" y="845661"/>
                </a:cubicBezTo>
                <a:cubicBezTo>
                  <a:pt x="544132" y="855368"/>
                  <a:pt x="520093" y="862819"/>
                  <a:pt x="495610" y="867829"/>
                </a:cubicBezTo>
                <a:cubicBezTo>
                  <a:pt x="476720" y="871701"/>
                  <a:pt x="457338" y="873642"/>
                  <a:pt x="437897" y="874582"/>
                </a:cubicBezTo>
                <a:lnTo>
                  <a:pt x="437897" y="704266"/>
                </a:lnTo>
                <a:lnTo>
                  <a:pt x="647325" y="704266"/>
                </a:lnTo>
                <a:cubicBezTo>
                  <a:pt x="657849" y="704266"/>
                  <a:pt x="666367" y="695754"/>
                  <a:pt x="666367" y="685234"/>
                </a:cubicBezTo>
                <a:cubicBezTo>
                  <a:pt x="666367" y="674713"/>
                  <a:pt x="657852" y="666197"/>
                  <a:pt x="647325" y="666197"/>
                </a:cubicBezTo>
                <a:lnTo>
                  <a:pt x="437897" y="666197"/>
                </a:lnTo>
                <a:lnTo>
                  <a:pt x="437897" y="513927"/>
                </a:lnTo>
                <a:lnTo>
                  <a:pt x="533091" y="513927"/>
                </a:lnTo>
                <a:cubicBezTo>
                  <a:pt x="543614" y="513927"/>
                  <a:pt x="552132" y="505415"/>
                  <a:pt x="552132" y="494891"/>
                </a:cubicBezTo>
                <a:cubicBezTo>
                  <a:pt x="552132" y="484370"/>
                  <a:pt x="543617" y="475854"/>
                  <a:pt x="533091" y="475854"/>
                </a:cubicBezTo>
                <a:lnTo>
                  <a:pt x="437897" y="475854"/>
                </a:lnTo>
                <a:lnTo>
                  <a:pt x="437897" y="95180"/>
                </a:lnTo>
                <a:cubicBezTo>
                  <a:pt x="437897" y="84659"/>
                  <a:pt x="429383" y="76143"/>
                  <a:pt x="418856" y="76143"/>
                </a:cubicBezTo>
                <a:cubicBezTo>
                  <a:pt x="414021" y="76143"/>
                  <a:pt x="409224" y="76424"/>
                  <a:pt x="404449" y="76868"/>
                </a:cubicBezTo>
                <a:cubicBezTo>
                  <a:pt x="380854" y="77670"/>
                  <a:pt x="357333" y="79967"/>
                  <a:pt x="334452" y="84659"/>
                </a:cubicBezTo>
                <a:cubicBezTo>
                  <a:pt x="307517" y="90180"/>
                  <a:pt x="281052" y="98393"/>
                  <a:pt x="255819" y="109061"/>
                </a:cubicBezTo>
                <a:cubicBezTo>
                  <a:pt x="230992" y="119567"/>
                  <a:pt x="207042" y="132539"/>
                  <a:pt x="184627" y="147674"/>
                </a:cubicBezTo>
                <a:cubicBezTo>
                  <a:pt x="162427" y="162688"/>
                  <a:pt x="141562" y="179883"/>
                  <a:pt x="122675" y="198786"/>
                </a:cubicBezTo>
                <a:cubicBezTo>
                  <a:pt x="103752" y="217730"/>
                  <a:pt x="86549" y="238567"/>
                  <a:pt x="71524" y="260762"/>
                </a:cubicBezTo>
                <a:cubicBezTo>
                  <a:pt x="63831" y="272159"/>
                  <a:pt x="56722" y="283969"/>
                  <a:pt x="50186" y="296076"/>
                </a:cubicBezTo>
                <a:cubicBezTo>
                  <a:pt x="49882" y="296672"/>
                  <a:pt x="49553" y="297230"/>
                  <a:pt x="49313" y="297862"/>
                </a:cubicBezTo>
                <a:cubicBezTo>
                  <a:pt x="43373" y="308993"/>
                  <a:pt x="37813" y="320323"/>
                  <a:pt x="32927" y="331897"/>
                </a:cubicBezTo>
                <a:cubicBezTo>
                  <a:pt x="22278" y="357098"/>
                  <a:pt x="14052" y="383541"/>
                  <a:pt x="8478" y="410521"/>
                </a:cubicBezTo>
                <a:cubicBezTo>
                  <a:pt x="2855" y="438107"/>
                  <a:pt x="0" y="466491"/>
                  <a:pt x="0" y="494891"/>
                </a:cubicBezTo>
                <a:cubicBezTo>
                  <a:pt x="0" y="523290"/>
                  <a:pt x="2852" y="551675"/>
                  <a:pt x="8493" y="579276"/>
                </a:cubicBezTo>
                <a:cubicBezTo>
                  <a:pt x="14052" y="606229"/>
                  <a:pt x="22274" y="632684"/>
                  <a:pt x="32927" y="657884"/>
                </a:cubicBezTo>
                <a:cubicBezTo>
                  <a:pt x="37813" y="669459"/>
                  <a:pt x="43373" y="680789"/>
                  <a:pt x="49313" y="691904"/>
                </a:cubicBezTo>
                <a:cubicBezTo>
                  <a:pt x="49553" y="692552"/>
                  <a:pt x="49886" y="693110"/>
                  <a:pt x="50186" y="693720"/>
                </a:cubicBezTo>
                <a:cubicBezTo>
                  <a:pt x="56722" y="705812"/>
                  <a:pt x="63842" y="717627"/>
                  <a:pt x="71550" y="729046"/>
                </a:cubicBezTo>
                <a:cubicBezTo>
                  <a:pt x="86523" y="751177"/>
                  <a:pt x="103726" y="772011"/>
                  <a:pt x="122675" y="790970"/>
                </a:cubicBezTo>
                <a:cubicBezTo>
                  <a:pt x="141562" y="809899"/>
                  <a:pt x="162431" y="827094"/>
                  <a:pt x="184627" y="842092"/>
                </a:cubicBezTo>
                <a:cubicBezTo>
                  <a:pt x="207016" y="857205"/>
                  <a:pt x="230955" y="870200"/>
                  <a:pt x="255819" y="880720"/>
                </a:cubicBezTo>
                <a:cubicBezTo>
                  <a:pt x="281052" y="891388"/>
                  <a:pt x="307517" y="899601"/>
                  <a:pt x="334452" y="905122"/>
                </a:cubicBezTo>
                <a:cubicBezTo>
                  <a:pt x="357333" y="909815"/>
                  <a:pt x="380854" y="912111"/>
                  <a:pt x="404449" y="912913"/>
                </a:cubicBezTo>
                <a:cubicBezTo>
                  <a:pt x="409224" y="913357"/>
                  <a:pt x="414018" y="913638"/>
                  <a:pt x="418856" y="913638"/>
                </a:cubicBezTo>
                <a:cubicBezTo>
                  <a:pt x="447300" y="913638"/>
                  <a:pt x="475707" y="910769"/>
                  <a:pt x="503263" y="905126"/>
                </a:cubicBezTo>
                <a:cubicBezTo>
                  <a:pt x="530183" y="899605"/>
                  <a:pt x="556660" y="891392"/>
                  <a:pt x="581897" y="880724"/>
                </a:cubicBezTo>
                <a:cubicBezTo>
                  <a:pt x="606683" y="870229"/>
                  <a:pt x="630633" y="857246"/>
                  <a:pt x="653047" y="842096"/>
                </a:cubicBezTo>
                <a:cubicBezTo>
                  <a:pt x="675248" y="827098"/>
                  <a:pt x="696113" y="809903"/>
                  <a:pt x="714999" y="790973"/>
                </a:cubicBezTo>
                <a:cubicBezTo>
                  <a:pt x="733989" y="772015"/>
                  <a:pt x="751189" y="751181"/>
                  <a:pt x="766124" y="729049"/>
                </a:cubicBezTo>
                <a:cubicBezTo>
                  <a:pt x="781267" y="706681"/>
                  <a:pt x="794276" y="682745"/>
                  <a:pt x="804788" y="657888"/>
                </a:cubicBezTo>
                <a:cubicBezTo>
                  <a:pt x="815474" y="632628"/>
                  <a:pt x="823689" y="606181"/>
                  <a:pt x="829182" y="579279"/>
                </a:cubicBezTo>
                <a:cubicBezTo>
                  <a:pt x="834845" y="551771"/>
                  <a:pt x="837712" y="523368"/>
                  <a:pt x="837712" y="494894"/>
                </a:cubicBezTo>
                <a:cubicBezTo>
                  <a:pt x="837712" y="466421"/>
                  <a:pt x="834845" y="438011"/>
                  <a:pt x="829197" y="410524"/>
                </a:cubicBezTo>
                <a:cubicBezTo>
                  <a:pt x="823689" y="383608"/>
                  <a:pt x="815474" y="357153"/>
                  <a:pt x="804788" y="331901"/>
                </a:cubicBezTo>
                <a:close/>
                <a:moveTo>
                  <a:pt x="341225" y="141891"/>
                </a:moveTo>
                <a:cubicBezTo>
                  <a:pt x="360100" y="127906"/>
                  <a:pt x="379748" y="119253"/>
                  <a:pt x="399818" y="115888"/>
                </a:cubicBezTo>
                <a:lnTo>
                  <a:pt x="399818" y="285519"/>
                </a:lnTo>
                <a:lnTo>
                  <a:pt x="244622" y="285519"/>
                </a:lnTo>
                <a:cubicBezTo>
                  <a:pt x="253052" y="262614"/>
                  <a:pt x="262713" y="241167"/>
                  <a:pt x="273865" y="221690"/>
                </a:cubicBezTo>
                <a:cubicBezTo>
                  <a:pt x="293488" y="187304"/>
                  <a:pt x="316143" y="160439"/>
                  <a:pt x="341225" y="141887"/>
                </a:cubicBezTo>
                <a:close/>
                <a:moveTo>
                  <a:pt x="399818" y="323588"/>
                </a:moveTo>
                <a:lnTo>
                  <a:pt x="399818" y="475858"/>
                </a:lnTo>
                <a:lnTo>
                  <a:pt x="209961" y="475858"/>
                </a:lnTo>
                <a:cubicBezTo>
                  <a:pt x="211214" y="430167"/>
                  <a:pt x="216715" y="385764"/>
                  <a:pt x="226868" y="343789"/>
                </a:cubicBezTo>
                <a:cubicBezTo>
                  <a:pt x="228543" y="336875"/>
                  <a:pt x="230511" y="330278"/>
                  <a:pt x="232416" y="323588"/>
                </a:cubicBezTo>
                <a:lnTo>
                  <a:pt x="399818" y="323588"/>
                </a:lnTo>
                <a:close/>
                <a:moveTo>
                  <a:pt x="399818" y="513927"/>
                </a:moveTo>
                <a:lnTo>
                  <a:pt x="399818" y="666197"/>
                </a:lnTo>
                <a:lnTo>
                  <a:pt x="232416" y="666197"/>
                </a:lnTo>
                <a:cubicBezTo>
                  <a:pt x="230511" y="659511"/>
                  <a:pt x="228543" y="652911"/>
                  <a:pt x="226868" y="645996"/>
                </a:cubicBezTo>
                <a:cubicBezTo>
                  <a:pt x="216715" y="604018"/>
                  <a:pt x="211218" y="559607"/>
                  <a:pt x="209961" y="513927"/>
                </a:cubicBezTo>
                <a:lnTo>
                  <a:pt x="399818" y="513927"/>
                </a:lnTo>
                <a:close/>
                <a:moveTo>
                  <a:pt x="399818" y="704263"/>
                </a:moveTo>
                <a:lnTo>
                  <a:pt x="399818" y="873894"/>
                </a:lnTo>
                <a:cubicBezTo>
                  <a:pt x="379748" y="870533"/>
                  <a:pt x="360100" y="861861"/>
                  <a:pt x="341225" y="847891"/>
                </a:cubicBezTo>
                <a:cubicBezTo>
                  <a:pt x="316143" y="829316"/>
                  <a:pt x="293488" y="802477"/>
                  <a:pt x="273854" y="768076"/>
                </a:cubicBezTo>
                <a:cubicBezTo>
                  <a:pt x="262713" y="748611"/>
                  <a:pt x="253052" y="727163"/>
                  <a:pt x="244622" y="704259"/>
                </a:cubicBezTo>
                <a:lnTo>
                  <a:pt x="399818" y="704259"/>
                </a:lnTo>
                <a:close/>
                <a:moveTo>
                  <a:pt x="149596" y="225703"/>
                </a:moveTo>
                <a:cubicBezTo>
                  <a:pt x="166795" y="208508"/>
                  <a:pt x="185759" y="192873"/>
                  <a:pt x="205951" y="179210"/>
                </a:cubicBezTo>
                <a:cubicBezTo>
                  <a:pt x="226313" y="165479"/>
                  <a:pt x="248066" y="153680"/>
                  <a:pt x="270658" y="144124"/>
                </a:cubicBezTo>
                <a:cubicBezTo>
                  <a:pt x="276865" y="141495"/>
                  <a:pt x="283353" y="139450"/>
                  <a:pt x="289711" y="137143"/>
                </a:cubicBezTo>
                <a:cubicBezTo>
                  <a:pt x="271905" y="155455"/>
                  <a:pt x="255430" y="177165"/>
                  <a:pt x="240794" y="202798"/>
                </a:cubicBezTo>
                <a:cubicBezTo>
                  <a:pt x="226513" y="227781"/>
                  <a:pt x="214484" y="255622"/>
                  <a:pt x="204364" y="285519"/>
                </a:cubicBezTo>
                <a:lnTo>
                  <a:pt x="100997" y="285519"/>
                </a:lnTo>
                <a:cubicBezTo>
                  <a:pt x="101722" y="284398"/>
                  <a:pt x="102332" y="283197"/>
                  <a:pt x="103079" y="282080"/>
                </a:cubicBezTo>
                <a:cubicBezTo>
                  <a:pt x="116746" y="261890"/>
                  <a:pt x="132400" y="242905"/>
                  <a:pt x="149596" y="225703"/>
                </a:cubicBezTo>
                <a:close/>
                <a:moveTo>
                  <a:pt x="67996" y="346733"/>
                </a:moveTo>
                <a:cubicBezTo>
                  <a:pt x="71321" y="338864"/>
                  <a:pt x="75282" y="331239"/>
                  <a:pt x="79151" y="323588"/>
                </a:cubicBezTo>
                <a:lnTo>
                  <a:pt x="192939" y="323588"/>
                </a:lnTo>
                <a:cubicBezTo>
                  <a:pt x="191951" y="327382"/>
                  <a:pt x="190760" y="330988"/>
                  <a:pt x="189831" y="334833"/>
                </a:cubicBezTo>
                <a:cubicBezTo>
                  <a:pt x="178964" y="379725"/>
                  <a:pt x="173153" y="427135"/>
                  <a:pt x="171885" y="475858"/>
                </a:cubicBezTo>
                <a:lnTo>
                  <a:pt x="39030" y="475858"/>
                </a:lnTo>
                <a:cubicBezTo>
                  <a:pt x="39999" y="456418"/>
                  <a:pt x="41952" y="437042"/>
                  <a:pt x="45799" y="418164"/>
                </a:cubicBezTo>
                <a:cubicBezTo>
                  <a:pt x="50837" y="393659"/>
                  <a:pt x="58312" y="369626"/>
                  <a:pt x="67999" y="346737"/>
                </a:cubicBezTo>
                <a:close/>
                <a:moveTo>
                  <a:pt x="39030" y="513927"/>
                </a:moveTo>
                <a:lnTo>
                  <a:pt x="171885" y="513927"/>
                </a:lnTo>
                <a:cubicBezTo>
                  <a:pt x="173153" y="562639"/>
                  <a:pt x="178964" y="610060"/>
                  <a:pt x="189831" y="654952"/>
                </a:cubicBezTo>
                <a:cubicBezTo>
                  <a:pt x="190760" y="658798"/>
                  <a:pt x="191951" y="662399"/>
                  <a:pt x="192939" y="666197"/>
                </a:cubicBezTo>
                <a:lnTo>
                  <a:pt x="79151" y="666197"/>
                </a:lnTo>
                <a:cubicBezTo>
                  <a:pt x="75279" y="658546"/>
                  <a:pt x="71317" y="650921"/>
                  <a:pt x="67996" y="643052"/>
                </a:cubicBezTo>
                <a:cubicBezTo>
                  <a:pt x="58308" y="620163"/>
                  <a:pt x="50833" y="596130"/>
                  <a:pt x="45806" y="571640"/>
                </a:cubicBezTo>
                <a:cubicBezTo>
                  <a:pt x="41948" y="552744"/>
                  <a:pt x="39995" y="533367"/>
                  <a:pt x="39026" y="513931"/>
                </a:cubicBezTo>
                <a:close/>
                <a:moveTo>
                  <a:pt x="205966" y="810565"/>
                </a:moveTo>
                <a:cubicBezTo>
                  <a:pt x="185744" y="796912"/>
                  <a:pt x="166795" y="781274"/>
                  <a:pt x="149596" y="764057"/>
                </a:cubicBezTo>
                <a:cubicBezTo>
                  <a:pt x="132385" y="746814"/>
                  <a:pt x="116720" y="727855"/>
                  <a:pt x="103105" y="707716"/>
                </a:cubicBezTo>
                <a:cubicBezTo>
                  <a:pt x="102332" y="706596"/>
                  <a:pt x="101744" y="705383"/>
                  <a:pt x="100997" y="704263"/>
                </a:cubicBezTo>
                <a:lnTo>
                  <a:pt x="204353" y="704263"/>
                </a:lnTo>
                <a:cubicBezTo>
                  <a:pt x="214481" y="734145"/>
                  <a:pt x="226513" y="761975"/>
                  <a:pt x="240783" y="786935"/>
                </a:cubicBezTo>
                <a:cubicBezTo>
                  <a:pt x="255430" y="812606"/>
                  <a:pt x="271916" y="834320"/>
                  <a:pt x="289737" y="852628"/>
                </a:cubicBezTo>
                <a:cubicBezTo>
                  <a:pt x="283353" y="850331"/>
                  <a:pt x="276880" y="848290"/>
                  <a:pt x="270662" y="845661"/>
                </a:cubicBezTo>
                <a:cubicBezTo>
                  <a:pt x="248066" y="836106"/>
                  <a:pt x="226298" y="824280"/>
                  <a:pt x="205970" y="810565"/>
                </a:cubicBezTo>
                <a:close/>
              </a:path>
            </a:pathLst>
          </a:custGeom>
          <a:solidFill>
            <a:srgbClr val="000000"/>
          </a:solidFill>
          <a:ln w="4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24925990-0623-DF6E-14F5-5CDD662DCAF6}"/>
              </a:ext>
            </a:extLst>
          </p:cNvPr>
          <p:cNvSpPr>
            <a:spLocks noChangeAspect="1"/>
          </p:cNvSpPr>
          <p:nvPr/>
        </p:nvSpPr>
        <p:spPr>
          <a:xfrm>
            <a:off x="3865576" y="4085841"/>
            <a:ext cx="913874" cy="913629"/>
          </a:xfrm>
          <a:custGeom>
            <a:avLst/>
            <a:gdLst>
              <a:gd name="connsiteX0" fmla="*/ 154519 w 913874"/>
              <a:gd name="connsiteY0" fmla="*/ 478357 h 913629"/>
              <a:gd name="connsiteX1" fmla="*/ 114235 w 913874"/>
              <a:gd name="connsiteY1" fmla="*/ 461694 h 913629"/>
              <a:gd name="connsiteX2" fmla="*/ 114235 w 913874"/>
              <a:gd name="connsiteY2" fmla="*/ 285507 h 913629"/>
              <a:gd name="connsiteX3" fmla="*/ 57117 w 913874"/>
              <a:gd name="connsiteY3" fmla="*/ 228405 h 913629"/>
              <a:gd name="connsiteX4" fmla="*/ 0 w 913874"/>
              <a:gd name="connsiteY4" fmla="*/ 285507 h 913629"/>
              <a:gd name="connsiteX5" fmla="*/ 0 w 913874"/>
              <a:gd name="connsiteY5" fmla="*/ 612315 h 913629"/>
              <a:gd name="connsiteX6" fmla="*/ 45936 w 913874"/>
              <a:gd name="connsiteY6" fmla="*/ 723221 h 913629"/>
              <a:gd name="connsiteX7" fmla="*/ 117523 w 913874"/>
              <a:gd name="connsiteY7" fmla="*/ 794789 h 913629"/>
              <a:gd name="connsiteX8" fmla="*/ 152311 w 913874"/>
              <a:gd name="connsiteY8" fmla="*/ 878793 h 913629"/>
              <a:gd name="connsiteX9" fmla="*/ 152311 w 913874"/>
              <a:gd name="connsiteY9" fmla="*/ 894590 h 913629"/>
              <a:gd name="connsiteX10" fmla="*/ 171352 w 913874"/>
              <a:gd name="connsiteY10" fmla="*/ 913626 h 913629"/>
              <a:gd name="connsiteX11" fmla="*/ 190394 w 913874"/>
              <a:gd name="connsiteY11" fmla="*/ 894590 h 913629"/>
              <a:gd name="connsiteX12" fmla="*/ 190394 w 913874"/>
              <a:gd name="connsiteY12" fmla="*/ 878793 h 913629"/>
              <a:gd name="connsiteX13" fmla="*/ 144443 w 913874"/>
              <a:gd name="connsiteY13" fmla="*/ 767872 h 913629"/>
              <a:gd name="connsiteX14" fmla="*/ 72860 w 913874"/>
              <a:gd name="connsiteY14" fmla="*/ 696308 h 913629"/>
              <a:gd name="connsiteX15" fmla="*/ 38079 w 913874"/>
              <a:gd name="connsiteY15" fmla="*/ 612315 h 913629"/>
              <a:gd name="connsiteX16" fmla="*/ 38079 w 913874"/>
              <a:gd name="connsiteY16" fmla="*/ 285507 h 913629"/>
              <a:gd name="connsiteX17" fmla="*/ 57121 w 913874"/>
              <a:gd name="connsiteY17" fmla="*/ 266470 h 913629"/>
              <a:gd name="connsiteX18" fmla="*/ 76163 w 913874"/>
              <a:gd name="connsiteY18" fmla="*/ 285507 h 913629"/>
              <a:gd name="connsiteX19" fmla="*/ 76163 w 913874"/>
              <a:gd name="connsiteY19" fmla="*/ 476415 h 913629"/>
              <a:gd name="connsiteX20" fmla="*/ 74017 w 913874"/>
              <a:gd name="connsiteY20" fmla="*/ 478283 h 913629"/>
              <a:gd name="connsiteX21" fmla="*/ 57058 w 913874"/>
              <a:gd name="connsiteY21" fmla="*/ 518519 h 913629"/>
              <a:gd name="connsiteX22" fmla="*/ 73929 w 913874"/>
              <a:gd name="connsiteY22" fmla="*/ 559151 h 913629"/>
              <a:gd name="connsiteX23" fmla="*/ 214244 w 913874"/>
              <a:gd name="connsiteY23" fmla="*/ 699432 h 913629"/>
              <a:gd name="connsiteX24" fmla="*/ 241168 w 913874"/>
              <a:gd name="connsiteY24" fmla="*/ 699432 h 913629"/>
              <a:gd name="connsiteX25" fmla="*/ 241168 w 913874"/>
              <a:gd name="connsiteY25" fmla="*/ 672516 h 913629"/>
              <a:gd name="connsiteX26" fmla="*/ 100849 w 913874"/>
              <a:gd name="connsiteY26" fmla="*/ 532238 h 913629"/>
              <a:gd name="connsiteX27" fmla="*/ 95138 w 913874"/>
              <a:gd name="connsiteY27" fmla="*/ 518634 h 913629"/>
              <a:gd name="connsiteX28" fmla="*/ 100797 w 913874"/>
              <a:gd name="connsiteY28" fmla="*/ 505347 h 913629"/>
              <a:gd name="connsiteX29" fmla="*/ 104899 w 913874"/>
              <a:gd name="connsiteY29" fmla="*/ 502315 h 913629"/>
              <a:gd name="connsiteX30" fmla="*/ 127617 w 913874"/>
              <a:gd name="connsiteY30" fmla="*/ 505284 h 913629"/>
              <a:gd name="connsiteX31" fmla="*/ 307917 w 913874"/>
              <a:gd name="connsiteY31" fmla="*/ 685536 h 913629"/>
              <a:gd name="connsiteX32" fmla="*/ 342708 w 913874"/>
              <a:gd name="connsiteY32" fmla="*/ 769525 h 913629"/>
              <a:gd name="connsiteX33" fmla="*/ 342708 w 913874"/>
              <a:gd name="connsiteY33" fmla="*/ 894590 h 913629"/>
              <a:gd name="connsiteX34" fmla="*/ 361750 w 913874"/>
              <a:gd name="connsiteY34" fmla="*/ 913626 h 913629"/>
              <a:gd name="connsiteX35" fmla="*/ 380787 w 913874"/>
              <a:gd name="connsiteY35" fmla="*/ 894590 h 913629"/>
              <a:gd name="connsiteX36" fmla="*/ 380787 w 913874"/>
              <a:gd name="connsiteY36" fmla="*/ 769525 h 913629"/>
              <a:gd name="connsiteX37" fmla="*/ 334841 w 913874"/>
              <a:gd name="connsiteY37" fmla="*/ 658619 h 913629"/>
              <a:gd name="connsiteX38" fmla="*/ 154526 w 913874"/>
              <a:gd name="connsiteY38" fmla="*/ 478357 h 913629"/>
              <a:gd name="connsiteX39" fmla="*/ 856753 w 913874"/>
              <a:gd name="connsiteY39" fmla="*/ 228405 h 913629"/>
              <a:gd name="connsiteX40" fmla="*/ 799636 w 913874"/>
              <a:gd name="connsiteY40" fmla="*/ 285507 h 913629"/>
              <a:gd name="connsiteX41" fmla="*/ 799636 w 913874"/>
              <a:gd name="connsiteY41" fmla="*/ 461783 h 913629"/>
              <a:gd name="connsiteX42" fmla="*/ 759326 w 913874"/>
              <a:gd name="connsiteY42" fmla="*/ 478368 h 913629"/>
              <a:gd name="connsiteX43" fmla="*/ 579026 w 913874"/>
              <a:gd name="connsiteY43" fmla="*/ 658619 h 913629"/>
              <a:gd name="connsiteX44" fmla="*/ 533091 w 913874"/>
              <a:gd name="connsiteY44" fmla="*/ 769525 h 913629"/>
              <a:gd name="connsiteX45" fmla="*/ 533091 w 913874"/>
              <a:gd name="connsiteY45" fmla="*/ 894590 h 913629"/>
              <a:gd name="connsiteX46" fmla="*/ 552128 w 913874"/>
              <a:gd name="connsiteY46" fmla="*/ 913626 h 913629"/>
              <a:gd name="connsiteX47" fmla="*/ 571170 w 913874"/>
              <a:gd name="connsiteY47" fmla="*/ 894590 h 913629"/>
              <a:gd name="connsiteX48" fmla="*/ 571170 w 913874"/>
              <a:gd name="connsiteY48" fmla="*/ 769525 h 913629"/>
              <a:gd name="connsiteX49" fmla="*/ 605946 w 913874"/>
              <a:gd name="connsiteY49" fmla="*/ 685536 h 913629"/>
              <a:gd name="connsiteX50" fmla="*/ 786220 w 913874"/>
              <a:gd name="connsiteY50" fmla="*/ 505310 h 913629"/>
              <a:gd name="connsiteX51" fmla="*/ 809730 w 913874"/>
              <a:gd name="connsiteY51" fmla="*/ 502737 h 913629"/>
              <a:gd name="connsiteX52" fmla="*/ 813118 w 913874"/>
              <a:gd name="connsiteY52" fmla="*/ 505373 h 913629"/>
              <a:gd name="connsiteX53" fmla="*/ 818726 w 913874"/>
              <a:gd name="connsiteY53" fmla="*/ 518634 h 913629"/>
              <a:gd name="connsiteX54" fmla="*/ 813011 w 913874"/>
              <a:gd name="connsiteY54" fmla="*/ 532238 h 913629"/>
              <a:gd name="connsiteX55" fmla="*/ 672696 w 913874"/>
              <a:gd name="connsiteY55" fmla="*/ 672516 h 913629"/>
              <a:gd name="connsiteX56" fmla="*/ 672696 w 913874"/>
              <a:gd name="connsiteY56" fmla="*/ 699432 h 913629"/>
              <a:gd name="connsiteX57" fmla="*/ 699616 w 913874"/>
              <a:gd name="connsiteY57" fmla="*/ 699432 h 913629"/>
              <a:gd name="connsiteX58" fmla="*/ 839935 w 913874"/>
              <a:gd name="connsiteY58" fmla="*/ 559151 h 913629"/>
              <a:gd name="connsiteX59" fmla="*/ 856801 w 913874"/>
              <a:gd name="connsiteY59" fmla="*/ 518519 h 913629"/>
              <a:gd name="connsiteX60" fmla="*/ 839935 w 913874"/>
              <a:gd name="connsiteY60" fmla="*/ 478372 h 913629"/>
              <a:gd name="connsiteX61" fmla="*/ 837712 w 913874"/>
              <a:gd name="connsiteY61" fmla="*/ 476419 h 913629"/>
              <a:gd name="connsiteX62" fmla="*/ 837712 w 913874"/>
              <a:gd name="connsiteY62" fmla="*/ 285511 h 913629"/>
              <a:gd name="connsiteX63" fmla="*/ 856753 w 913874"/>
              <a:gd name="connsiteY63" fmla="*/ 266474 h 913629"/>
              <a:gd name="connsiteX64" fmla="*/ 875795 w 913874"/>
              <a:gd name="connsiteY64" fmla="*/ 285511 h 913629"/>
              <a:gd name="connsiteX65" fmla="*/ 875795 w 913874"/>
              <a:gd name="connsiteY65" fmla="*/ 612319 h 913629"/>
              <a:gd name="connsiteX66" fmla="*/ 841004 w 913874"/>
              <a:gd name="connsiteY66" fmla="*/ 696311 h 913629"/>
              <a:gd name="connsiteX67" fmla="*/ 769416 w 913874"/>
              <a:gd name="connsiteY67" fmla="*/ 767876 h 913629"/>
              <a:gd name="connsiteX68" fmla="*/ 723481 w 913874"/>
              <a:gd name="connsiteY68" fmla="*/ 878796 h 913629"/>
              <a:gd name="connsiteX69" fmla="*/ 723481 w 913874"/>
              <a:gd name="connsiteY69" fmla="*/ 894593 h 913629"/>
              <a:gd name="connsiteX70" fmla="*/ 742522 w 913874"/>
              <a:gd name="connsiteY70" fmla="*/ 913630 h 913629"/>
              <a:gd name="connsiteX71" fmla="*/ 761564 w 913874"/>
              <a:gd name="connsiteY71" fmla="*/ 894593 h 913629"/>
              <a:gd name="connsiteX72" fmla="*/ 761564 w 913874"/>
              <a:gd name="connsiteY72" fmla="*/ 878796 h 913629"/>
              <a:gd name="connsiteX73" fmla="*/ 796340 w 913874"/>
              <a:gd name="connsiteY73" fmla="*/ 794792 h 913629"/>
              <a:gd name="connsiteX74" fmla="*/ 867927 w 913874"/>
              <a:gd name="connsiteY74" fmla="*/ 723224 h 913629"/>
              <a:gd name="connsiteX75" fmla="*/ 913874 w 913874"/>
              <a:gd name="connsiteY75" fmla="*/ 612319 h 913629"/>
              <a:gd name="connsiteX76" fmla="*/ 913874 w 913874"/>
              <a:gd name="connsiteY76" fmla="*/ 285511 h 913629"/>
              <a:gd name="connsiteX77" fmla="*/ 856757 w 913874"/>
              <a:gd name="connsiteY77" fmla="*/ 228408 h 913629"/>
              <a:gd name="connsiteX78" fmla="*/ 644329 w 913874"/>
              <a:gd name="connsiteY78" fmla="*/ 339728 h 913629"/>
              <a:gd name="connsiteX79" fmla="*/ 542497 w 913874"/>
              <a:gd name="connsiteY79" fmla="*/ 18829 h 913629"/>
              <a:gd name="connsiteX80" fmla="*/ 532329 w 913874"/>
              <a:gd name="connsiteY80" fmla="*/ 0 h 913629"/>
              <a:gd name="connsiteX81" fmla="*/ 514815 w 913874"/>
              <a:gd name="connsiteY81" fmla="*/ 12281 h 913629"/>
              <a:gd name="connsiteX82" fmla="*/ 271320 w 913874"/>
              <a:gd name="connsiteY82" fmla="*/ 257248 h 913629"/>
              <a:gd name="connsiteX83" fmla="*/ 342360 w 913874"/>
              <a:gd name="connsiteY83" fmla="*/ 435355 h 913629"/>
              <a:gd name="connsiteX84" fmla="*/ 368899 w 913874"/>
              <a:gd name="connsiteY84" fmla="*/ 430710 h 913629"/>
              <a:gd name="connsiteX85" fmla="*/ 364228 w 913874"/>
              <a:gd name="connsiteY85" fmla="*/ 404200 h 913629"/>
              <a:gd name="connsiteX86" fmla="*/ 308242 w 913874"/>
              <a:gd name="connsiteY86" fmla="*/ 266474 h 913629"/>
              <a:gd name="connsiteX87" fmla="*/ 519054 w 913874"/>
              <a:gd name="connsiteY87" fmla="*/ 56074 h 913629"/>
              <a:gd name="connsiteX88" fmla="*/ 607393 w 913874"/>
              <a:gd name="connsiteY88" fmla="*/ 330465 h 913629"/>
              <a:gd name="connsiteX89" fmla="*/ 503833 w 913874"/>
              <a:gd name="connsiteY89" fmla="*/ 428543 h 913629"/>
              <a:gd name="connsiteX90" fmla="*/ 490214 w 913874"/>
              <a:gd name="connsiteY90" fmla="*/ 451777 h 913629"/>
              <a:gd name="connsiteX91" fmla="*/ 508630 w 913874"/>
              <a:gd name="connsiteY91" fmla="*/ 465987 h 913629"/>
              <a:gd name="connsiteX92" fmla="*/ 513428 w 913874"/>
              <a:gd name="connsiteY92" fmla="*/ 465381 h 913629"/>
              <a:gd name="connsiteX93" fmla="*/ 644326 w 913874"/>
              <a:gd name="connsiteY93" fmla="*/ 339732 h 913629"/>
              <a:gd name="connsiteX94" fmla="*/ 481662 w 913874"/>
              <a:gd name="connsiteY94" fmla="*/ 191190 h 913629"/>
              <a:gd name="connsiteX95" fmla="*/ 456662 w 913874"/>
              <a:gd name="connsiteY95" fmla="*/ 201111 h 913629"/>
              <a:gd name="connsiteX96" fmla="*/ 403313 w 913874"/>
              <a:gd name="connsiteY96" fmla="*/ 533710 h 913629"/>
              <a:gd name="connsiteX97" fmla="*/ 422355 w 913874"/>
              <a:gd name="connsiteY97" fmla="*/ 552746 h 913629"/>
              <a:gd name="connsiteX98" fmla="*/ 441397 w 913874"/>
              <a:gd name="connsiteY98" fmla="*/ 533710 h 913629"/>
              <a:gd name="connsiteX99" fmla="*/ 491604 w 913874"/>
              <a:gd name="connsiteY99" fmla="*/ 216187 h 913629"/>
              <a:gd name="connsiteX100" fmla="*/ 481666 w 913874"/>
              <a:gd name="connsiteY100" fmla="*/ 191193 h 91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913874" h="913629">
                <a:moveTo>
                  <a:pt x="154519" y="478357"/>
                </a:moveTo>
                <a:cubicBezTo>
                  <a:pt x="143478" y="467330"/>
                  <a:pt x="128819" y="461731"/>
                  <a:pt x="114235" y="461694"/>
                </a:cubicBezTo>
                <a:lnTo>
                  <a:pt x="114235" y="285507"/>
                </a:lnTo>
                <a:cubicBezTo>
                  <a:pt x="114235" y="254012"/>
                  <a:pt x="88609" y="228405"/>
                  <a:pt x="57117" y="228405"/>
                </a:cubicBezTo>
                <a:cubicBezTo>
                  <a:pt x="25614" y="228405"/>
                  <a:pt x="0" y="254012"/>
                  <a:pt x="0" y="285507"/>
                </a:cubicBezTo>
                <a:lnTo>
                  <a:pt x="0" y="612315"/>
                </a:lnTo>
                <a:cubicBezTo>
                  <a:pt x="0" y="648750"/>
                  <a:pt x="20170" y="697487"/>
                  <a:pt x="45936" y="723221"/>
                </a:cubicBezTo>
                <a:lnTo>
                  <a:pt x="117523" y="794789"/>
                </a:lnTo>
                <a:cubicBezTo>
                  <a:pt x="136372" y="813633"/>
                  <a:pt x="152311" y="852116"/>
                  <a:pt x="152311" y="878793"/>
                </a:cubicBezTo>
                <a:lnTo>
                  <a:pt x="152311" y="894590"/>
                </a:lnTo>
                <a:cubicBezTo>
                  <a:pt x="152311" y="905106"/>
                  <a:pt x="160840" y="913626"/>
                  <a:pt x="171352" y="913626"/>
                </a:cubicBezTo>
                <a:cubicBezTo>
                  <a:pt x="181849" y="913626"/>
                  <a:pt x="190394" y="905110"/>
                  <a:pt x="190394" y="894590"/>
                </a:cubicBezTo>
                <a:lnTo>
                  <a:pt x="190394" y="878793"/>
                </a:lnTo>
                <a:cubicBezTo>
                  <a:pt x="190394" y="842361"/>
                  <a:pt x="170213" y="793620"/>
                  <a:pt x="144443" y="767872"/>
                </a:cubicBezTo>
                <a:lnTo>
                  <a:pt x="72860" y="696308"/>
                </a:lnTo>
                <a:cubicBezTo>
                  <a:pt x="54010" y="677463"/>
                  <a:pt x="38079" y="638991"/>
                  <a:pt x="38079" y="612315"/>
                </a:cubicBezTo>
                <a:lnTo>
                  <a:pt x="38079" y="285507"/>
                </a:lnTo>
                <a:cubicBezTo>
                  <a:pt x="38079" y="275001"/>
                  <a:pt x="46609" y="266470"/>
                  <a:pt x="57121" y="266470"/>
                </a:cubicBezTo>
                <a:cubicBezTo>
                  <a:pt x="67618" y="266470"/>
                  <a:pt x="76163" y="274998"/>
                  <a:pt x="76163" y="285507"/>
                </a:cubicBezTo>
                <a:lnTo>
                  <a:pt x="76163" y="476415"/>
                </a:lnTo>
                <a:cubicBezTo>
                  <a:pt x="75449" y="477048"/>
                  <a:pt x="74728" y="477569"/>
                  <a:pt x="74017" y="478283"/>
                </a:cubicBezTo>
                <a:cubicBezTo>
                  <a:pt x="63128" y="489018"/>
                  <a:pt x="57121" y="503317"/>
                  <a:pt x="57058" y="518519"/>
                </a:cubicBezTo>
                <a:cubicBezTo>
                  <a:pt x="57021" y="533799"/>
                  <a:pt x="63013" y="548239"/>
                  <a:pt x="73929" y="559151"/>
                </a:cubicBezTo>
                <a:lnTo>
                  <a:pt x="214244" y="699432"/>
                </a:lnTo>
                <a:cubicBezTo>
                  <a:pt x="221686" y="706869"/>
                  <a:pt x="233729" y="706869"/>
                  <a:pt x="241168" y="699432"/>
                </a:cubicBezTo>
                <a:cubicBezTo>
                  <a:pt x="248606" y="691992"/>
                  <a:pt x="248606" y="679956"/>
                  <a:pt x="241168" y="672516"/>
                </a:cubicBezTo>
                <a:lnTo>
                  <a:pt x="100849" y="532238"/>
                </a:lnTo>
                <a:cubicBezTo>
                  <a:pt x="97142" y="528544"/>
                  <a:pt x="95138" y="523711"/>
                  <a:pt x="95138" y="518634"/>
                </a:cubicBezTo>
                <a:cubicBezTo>
                  <a:pt x="95164" y="513645"/>
                  <a:pt x="97142" y="508927"/>
                  <a:pt x="100797" y="505347"/>
                </a:cubicBezTo>
                <a:cubicBezTo>
                  <a:pt x="102373" y="503776"/>
                  <a:pt x="103364" y="503154"/>
                  <a:pt x="104899" y="502315"/>
                </a:cubicBezTo>
                <a:cubicBezTo>
                  <a:pt x="112093" y="498037"/>
                  <a:pt x="121640" y="499324"/>
                  <a:pt x="127617" y="505284"/>
                </a:cubicBezTo>
                <a:lnTo>
                  <a:pt x="307917" y="685536"/>
                </a:lnTo>
                <a:cubicBezTo>
                  <a:pt x="326766" y="704406"/>
                  <a:pt x="342708" y="742878"/>
                  <a:pt x="342708" y="769525"/>
                </a:cubicBezTo>
                <a:lnTo>
                  <a:pt x="342708" y="894590"/>
                </a:lnTo>
                <a:cubicBezTo>
                  <a:pt x="342708" y="905106"/>
                  <a:pt x="351237" y="913626"/>
                  <a:pt x="361750" y="913626"/>
                </a:cubicBezTo>
                <a:cubicBezTo>
                  <a:pt x="372243" y="913626"/>
                  <a:pt x="380787" y="905110"/>
                  <a:pt x="380787" y="894590"/>
                </a:cubicBezTo>
                <a:lnTo>
                  <a:pt x="380787" y="769525"/>
                </a:lnTo>
                <a:cubicBezTo>
                  <a:pt x="380787" y="733120"/>
                  <a:pt x="360607" y="684393"/>
                  <a:pt x="334841" y="658619"/>
                </a:cubicBezTo>
                <a:lnTo>
                  <a:pt x="154526" y="478357"/>
                </a:lnTo>
                <a:close/>
                <a:moveTo>
                  <a:pt x="856753" y="228405"/>
                </a:moveTo>
                <a:cubicBezTo>
                  <a:pt x="825250" y="228405"/>
                  <a:pt x="799636" y="254012"/>
                  <a:pt x="799636" y="285507"/>
                </a:cubicBezTo>
                <a:lnTo>
                  <a:pt x="799636" y="461783"/>
                </a:lnTo>
                <a:cubicBezTo>
                  <a:pt x="784926" y="461772"/>
                  <a:pt x="770330" y="467370"/>
                  <a:pt x="759326" y="478368"/>
                </a:cubicBezTo>
                <a:lnTo>
                  <a:pt x="579026" y="658619"/>
                </a:lnTo>
                <a:cubicBezTo>
                  <a:pt x="553257" y="684393"/>
                  <a:pt x="533091" y="733120"/>
                  <a:pt x="533091" y="769525"/>
                </a:cubicBezTo>
                <a:lnTo>
                  <a:pt x="533091" y="894590"/>
                </a:lnTo>
                <a:cubicBezTo>
                  <a:pt x="533091" y="905106"/>
                  <a:pt x="541616" y="913626"/>
                  <a:pt x="552128" y="913626"/>
                </a:cubicBezTo>
                <a:cubicBezTo>
                  <a:pt x="562626" y="913626"/>
                  <a:pt x="571170" y="905110"/>
                  <a:pt x="571170" y="894590"/>
                </a:cubicBezTo>
                <a:lnTo>
                  <a:pt x="571170" y="769525"/>
                </a:lnTo>
                <a:cubicBezTo>
                  <a:pt x="571170" y="742878"/>
                  <a:pt x="587101" y="704406"/>
                  <a:pt x="605946" y="685536"/>
                </a:cubicBezTo>
                <a:lnTo>
                  <a:pt x="786220" y="505310"/>
                </a:lnTo>
                <a:cubicBezTo>
                  <a:pt x="792212" y="499283"/>
                  <a:pt x="801807" y="498037"/>
                  <a:pt x="809730" y="502737"/>
                </a:cubicBezTo>
                <a:cubicBezTo>
                  <a:pt x="810503" y="503154"/>
                  <a:pt x="811517" y="503776"/>
                  <a:pt x="813118" y="505373"/>
                </a:cubicBezTo>
                <a:cubicBezTo>
                  <a:pt x="816724" y="508927"/>
                  <a:pt x="818714" y="513645"/>
                  <a:pt x="818726" y="518634"/>
                </a:cubicBezTo>
                <a:cubicBezTo>
                  <a:pt x="818726" y="523711"/>
                  <a:pt x="816721" y="528544"/>
                  <a:pt x="813011" y="532238"/>
                </a:cubicBezTo>
                <a:lnTo>
                  <a:pt x="672696" y="672516"/>
                </a:lnTo>
                <a:cubicBezTo>
                  <a:pt x="665257" y="679956"/>
                  <a:pt x="665257" y="691992"/>
                  <a:pt x="672696" y="699432"/>
                </a:cubicBezTo>
                <a:cubicBezTo>
                  <a:pt x="680134" y="706869"/>
                  <a:pt x="692177" y="706869"/>
                  <a:pt x="699616" y="699432"/>
                </a:cubicBezTo>
                <a:lnTo>
                  <a:pt x="839935" y="559151"/>
                </a:lnTo>
                <a:cubicBezTo>
                  <a:pt x="850850" y="548239"/>
                  <a:pt x="856842" y="533799"/>
                  <a:pt x="856801" y="518519"/>
                </a:cubicBezTo>
                <a:cubicBezTo>
                  <a:pt x="856750" y="503317"/>
                  <a:pt x="850735" y="489018"/>
                  <a:pt x="839935" y="478372"/>
                </a:cubicBezTo>
                <a:cubicBezTo>
                  <a:pt x="839210" y="477647"/>
                  <a:pt x="838448" y="477092"/>
                  <a:pt x="837712" y="476419"/>
                </a:cubicBezTo>
                <a:lnTo>
                  <a:pt x="837712" y="285511"/>
                </a:lnTo>
                <a:cubicBezTo>
                  <a:pt x="837712" y="275005"/>
                  <a:pt x="846241" y="266474"/>
                  <a:pt x="856753" y="266474"/>
                </a:cubicBezTo>
                <a:cubicBezTo>
                  <a:pt x="867251" y="266474"/>
                  <a:pt x="875795" y="275001"/>
                  <a:pt x="875795" y="285511"/>
                </a:cubicBezTo>
                <a:lnTo>
                  <a:pt x="875795" y="612319"/>
                </a:lnTo>
                <a:cubicBezTo>
                  <a:pt x="875795" y="638995"/>
                  <a:pt x="859853" y="677467"/>
                  <a:pt x="841004" y="696311"/>
                </a:cubicBezTo>
                <a:lnTo>
                  <a:pt x="769416" y="767876"/>
                </a:lnTo>
                <a:cubicBezTo>
                  <a:pt x="743650" y="793624"/>
                  <a:pt x="723481" y="842365"/>
                  <a:pt x="723481" y="878796"/>
                </a:cubicBezTo>
                <a:lnTo>
                  <a:pt x="723481" y="894593"/>
                </a:lnTo>
                <a:cubicBezTo>
                  <a:pt x="723481" y="905110"/>
                  <a:pt x="732010" y="913630"/>
                  <a:pt x="742522" y="913630"/>
                </a:cubicBezTo>
                <a:cubicBezTo>
                  <a:pt x="753019" y="913630"/>
                  <a:pt x="761564" y="905114"/>
                  <a:pt x="761564" y="894593"/>
                </a:cubicBezTo>
                <a:lnTo>
                  <a:pt x="761564" y="878796"/>
                </a:lnTo>
                <a:cubicBezTo>
                  <a:pt x="761564" y="852120"/>
                  <a:pt x="777491" y="813637"/>
                  <a:pt x="796340" y="794792"/>
                </a:cubicBezTo>
                <a:lnTo>
                  <a:pt x="867927" y="723224"/>
                </a:lnTo>
                <a:cubicBezTo>
                  <a:pt x="893693" y="697491"/>
                  <a:pt x="913874" y="648753"/>
                  <a:pt x="913874" y="612319"/>
                </a:cubicBezTo>
                <a:lnTo>
                  <a:pt x="913874" y="285511"/>
                </a:lnTo>
                <a:cubicBezTo>
                  <a:pt x="913874" y="254016"/>
                  <a:pt x="888249" y="228408"/>
                  <a:pt x="856757" y="228408"/>
                </a:cubicBezTo>
                <a:close/>
                <a:moveTo>
                  <a:pt x="644329" y="339728"/>
                </a:moveTo>
                <a:cubicBezTo>
                  <a:pt x="666363" y="251956"/>
                  <a:pt x="555228" y="42418"/>
                  <a:pt x="542497" y="18829"/>
                </a:cubicBezTo>
                <a:lnTo>
                  <a:pt x="532329" y="0"/>
                </a:lnTo>
                <a:lnTo>
                  <a:pt x="514815" y="12281"/>
                </a:lnTo>
                <a:cubicBezTo>
                  <a:pt x="492185" y="28144"/>
                  <a:pt x="293110" y="169753"/>
                  <a:pt x="271320" y="257248"/>
                </a:cubicBezTo>
                <a:cubicBezTo>
                  <a:pt x="254694" y="323550"/>
                  <a:pt x="282595" y="393469"/>
                  <a:pt x="342360" y="435355"/>
                </a:cubicBezTo>
                <a:cubicBezTo>
                  <a:pt x="350967" y="441419"/>
                  <a:pt x="362833" y="439315"/>
                  <a:pt x="368899" y="430710"/>
                </a:cubicBezTo>
                <a:cubicBezTo>
                  <a:pt x="374917" y="422105"/>
                  <a:pt x="372835" y="410228"/>
                  <a:pt x="364228" y="404200"/>
                </a:cubicBezTo>
                <a:cubicBezTo>
                  <a:pt x="317471" y="371415"/>
                  <a:pt x="295485" y="317382"/>
                  <a:pt x="308242" y="266474"/>
                </a:cubicBezTo>
                <a:cubicBezTo>
                  <a:pt x="322446" y="209524"/>
                  <a:pt x="452075" y="105078"/>
                  <a:pt x="519054" y="56074"/>
                </a:cubicBezTo>
                <a:cubicBezTo>
                  <a:pt x="555709" y="127720"/>
                  <a:pt x="621611" y="273833"/>
                  <a:pt x="607393" y="330465"/>
                </a:cubicBezTo>
                <a:cubicBezTo>
                  <a:pt x="595616" y="377365"/>
                  <a:pt x="555938" y="414950"/>
                  <a:pt x="503833" y="428543"/>
                </a:cubicBezTo>
                <a:cubicBezTo>
                  <a:pt x="493654" y="431194"/>
                  <a:pt x="487547" y="441585"/>
                  <a:pt x="490214" y="451777"/>
                </a:cubicBezTo>
                <a:cubicBezTo>
                  <a:pt x="492459" y="460330"/>
                  <a:pt x="500152" y="465987"/>
                  <a:pt x="508630" y="465987"/>
                </a:cubicBezTo>
                <a:cubicBezTo>
                  <a:pt x="510217" y="465987"/>
                  <a:pt x="511830" y="465788"/>
                  <a:pt x="513428" y="465381"/>
                </a:cubicBezTo>
                <a:cubicBezTo>
                  <a:pt x="579026" y="448264"/>
                  <a:pt x="629146" y="400118"/>
                  <a:pt x="644326" y="339732"/>
                </a:cubicBezTo>
                <a:close/>
                <a:moveTo>
                  <a:pt x="481662" y="191190"/>
                </a:moveTo>
                <a:cubicBezTo>
                  <a:pt x="471978" y="187015"/>
                  <a:pt x="460823" y="191493"/>
                  <a:pt x="456662" y="201111"/>
                </a:cubicBezTo>
                <a:cubicBezTo>
                  <a:pt x="454479" y="206151"/>
                  <a:pt x="403313" y="326863"/>
                  <a:pt x="403313" y="533710"/>
                </a:cubicBezTo>
                <a:cubicBezTo>
                  <a:pt x="403313" y="544226"/>
                  <a:pt x="411843" y="552746"/>
                  <a:pt x="422355" y="552746"/>
                </a:cubicBezTo>
                <a:cubicBezTo>
                  <a:pt x="432863" y="552746"/>
                  <a:pt x="441397" y="544230"/>
                  <a:pt x="441397" y="533710"/>
                </a:cubicBezTo>
                <a:cubicBezTo>
                  <a:pt x="441397" y="335413"/>
                  <a:pt x="491124" y="217367"/>
                  <a:pt x="491604" y="216187"/>
                </a:cubicBezTo>
                <a:cubicBezTo>
                  <a:pt x="495780" y="206543"/>
                  <a:pt x="491312" y="195353"/>
                  <a:pt x="481666" y="191193"/>
                </a:cubicBezTo>
                <a:close/>
              </a:path>
            </a:pathLst>
          </a:custGeom>
          <a:solidFill>
            <a:srgbClr val="000000"/>
          </a:solidFill>
          <a:ln w="4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633AA024-AC97-3569-7B91-81AF52DD4930}"/>
              </a:ext>
            </a:extLst>
          </p:cNvPr>
          <p:cNvSpPr>
            <a:spLocks noChangeAspect="1"/>
          </p:cNvSpPr>
          <p:nvPr/>
        </p:nvSpPr>
        <p:spPr>
          <a:xfrm>
            <a:off x="2281713" y="4090291"/>
            <a:ext cx="975461" cy="904729"/>
          </a:xfrm>
          <a:custGeom>
            <a:avLst/>
            <a:gdLst>
              <a:gd name="connsiteX0" fmla="*/ 889459 w 975461"/>
              <a:gd name="connsiteY0" fmla="*/ 191489 h 904729"/>
              <a:gd name="connsiteX1" fmla="*/ 954913 w 975461"/>
              <a:gd name="connsiteY1" fmla="*/ 159802 h 904729"/>
              <a:gd name="connsiteX2" fmla="*/ 944583 w 975461"/>
              <a:gd name="connsiteY2" fmla="*/ 37200 h 904729"/>
              <a:gd name="connsiteX3" fmla="*/ 821918 w 975461"/>
              <a:gd name="connsiteY3" fmla="*/ 47299 h 904729"/>
              <a:gd name="connsiteX4" fmla="*/ 798819 w 975461"/>
              <a:gd name="connsiteY4" fmla="*/ 114818 h 904729"/>
              <a:gd name="connsiteX5" fmla="*/ 801231 w 975461"/>
              <a:gd name="connsiteY5" fmla="*/ 206576 h 904729"/>
              <a:gd name="connsiteX6" fmla="*/ 889459 w 975461"/>
              <a:gd name="connsiteY6" fmla="*/ 191485 h 904729"/>
              <a:gd name="connsiteX7" fmla="*/ 854579 w 975461"/>
              <a:gd name="connsiteY7" fmla="*/ 77337 h 904729"/>
              <a:gd name="connsiteX8" fmla="*/ 914870 w 975461"/>
              <a:gd name="connsiteY8" fmla="*/ 72311 h 904729"/>
              <a:gd name="connsiteX9" fmla="*/ 919897 w 975461"/>
              <a:gd name="connsiteY9" fmla="*/ 132575 h 904729"/>
              <a:gd name="connsiteX10" fmla="*/ 859606 w 975461"/>
              <a:gd name="connsiteY10" fmla="*/ 137600 h 904729"/>
              <a:gd name="connsiteX11" fmla="*/ 854579 w 975461"/>
              <a:gd name="connsiteY11" fmla="*/ 77337 h 904729"/>
              <a:gd name="connsiteX12" fmla="*/ 186163 w 975461"/>
              <a:gd name="connsiteY12" fmla="*/ 382372 h 904729"/>
              <a:gd name="connsiteX13" fmla="*/ 174941 w 975461"/>
              <a:gd name="connsiteY13" fmla="*/ 293587 h 904729"/>
              <a:gd name="connsiteX14" fmla="*/ 146138 w 975461"/>
              <a:gd name="connsiteY14" fmla="*/ 226826 h 904729"/>
              <a:gd name="connsiteX15" fmla="*/ 23163 w 975461"/>
              <a:gd name="connsiteY15" fmla="*/ 231799 h 904729"/>
              <a:gd name="connsiteX16" fmla="*/ 27897 w 975461"/>
              <a:gd name="connsiteY16" fmla="*/ 354742 h 904729"/>
              <a:gd name="connsiteX17" fmla="*/ 94369 w 975461"/>
              <a:gd name="connsiteY17" fmla="*/ 380756 h 904729"/>
              <a:gd name="connsiteX18" fmla="*/ 186163 w 975461"/>
              <a:gd name="connsiteY18" fmla="*/ 382368 h 904729"/>
              <a:gd name="connsiteX19" fmla="*/ 59337 w 975461"/>
              <a:gd name="connsiteY19" fmla="*/ 323432 h 904729"/>
              <a:gd name="connsiteX20" fmla="*/ 56951 w 975461"/>
              <a:gd name="connsiteY20" fmla="*/ 263005 h 904729"/>
              <a:gd name="connsiteX21" fmla="*/ 117394 w 975461"/>
              <a:gd name="connsiteY21" fmla="*/ 260617 h 904729"/>
              <a:gd name="connsiteX22" fmla="*/ 119780 w 975461"/>
              <a:gd name="connsiteY22" fmla="*/ 321047 h 904729"/>
              <a:gd name="connsiteX23" fmla="*/ 59337 w 975461"/>
              <a:gd name="connsiteY23" fmla="*/ 323432 h 904729"/>
              <a:gd name="connsiteX24" fmla="*/ 689134 w 975461"/>
              <a:gd name="connsiteY24" fmla="*/ 386458 h 904729"/>
              <a:gd name="connsiteX25" fmla="*/ 659950 w 975461"/>
              <a:gd name="connsiteY25" fmla="*/ 451581 h 904729"/>
              <a:gd name="connsiteX26" fmla="*/ 653951 w 975461"/>
              <a:gd name="connsiteY26" fmla="*/ 543169 h 904729"/>
              <a:gd name="connsiteX27" fmla="*/ 743192 w 975461"/>
              <a:gd name="connsiteY27" fmla="*/ 536217 h 904729"/>
              <a:gd name="connsiteX28" fmla="*/ 811277 w 975461"/>
              <a:gd name="connsiteY28" fmla="*/ 510650 h 904729"/>
              <a:gd name="connsiteX29" fmla="*/ 812190 w 975461"/>
              <a:gd name="connsiteY29" fmla="*/ 387612 h 904729"/>
              <a:gd name="connsiteX30" fmla="*/ 689134 w 975461"/>
              <a:gd name="connsiteY30" fmla="*/ 386458 h 904729"/>
              <a:gd name="connsiteX31" fmla="*/ 778882 w 975461"/>
              <a:gd name="connsiteY31" fmla="*/ 480335 h 904729"/>
              <a:gd name="connsiteX32" fmla="*/ 718388 w 975461"/>
              <a:gd name="connsiteY32" fmla="*/ 479828 h 904729"/>
              <a:gd name="connsiteX33" fmla="*/ 718895 w 975461"/>
              <a:gd name="connsiteY33" fmla="*/ 419350 h 904729"/>
              <a:gd name="connsiteX34" fmla="*/ 779400 w 975461"/>
              <a:gd name="connsiteY34" fmla="*/ 419857 h 904729"/>
              <a:gd name="connsiteX35" fmla="*/ 778882 w 975461"/>
              <a:gd name="connsiteY35" fmla="*/ 480335 h 904729"/>
              <a:gd name="connsiteX36" fmla="*/ 896971 w 975461"/>
              <a:gd name="connsiteY36" fmla="*/ 223076 h 904729"/>
              <a:gd name="connsiteX37" fmla="*/ 860708 w 975461"/>
              <a:gd name="connsiteY37" fmla="*/ 229699 h 904729"/>
              <a:gd name="connsiteX38" fmla="*/ 894038 w 975461"/>
              <a:gd name="connsiteY38" fmla="*/ 292829 h 904729"/>
              <a:gd name="connsiteX39" fmla="*/ 925756 w 975461"/>
              <a:gd name="connsiteY39" fmla="*/ 431864 h 904729"/>
              <a:gd name="connsiteX40" fmla="*/ 882287 w 975461"/>
              <a:gd name="connsiteY40" fmla="*/ 431864 h 904729"/>
              <a:gd name="connsiteX41" fmla="*/ 878577 w 975461"/>
              <a:gd name="connsiteY41" fmla="*/ 472888 h 904729"/>
              <a:gd name="connsiteX42" fmla="*/ 925756 w 975461"/>
              <a:gd name="connsiteY42" fmla="*/ 472888 h 904729"/>
              <a:gd name="connsiteX43" fmla="*/ 894038 w 975461"/>
              <a:gd name="connsiteY43" fmla="*/ 611771 h 904729"/>
              <a:gd name="connsiteX44" fmla="*/ 852711 w 975461"/>
              <a:gd name="connsiteY44" fmla="*/ 686634 h 904729"/>
              <a:gd name="connsiteX45" fmla="*/ 721939 w 975461"/>
              <a:gd name="connsiteY45" fmla="*/ 686634 h 904729"/>
              <a:gd name="connsiteX46" fmla="*/ 755336 w 975461"/>
              <a:gd name="connsiteY46" fmla="*/ 566140 h 904729"/>
              <a:gd name="connsiteX47" fmla="*/ 747605 w 975461"/>
              <a:gd name="connsiteY47" fmla="*/ 567079 h 904729"/>
              <a:gd name="connsiteX48" fmla="*/ 711963 w 975461"/>
              <a:gd name="connsiteY48" fmla="*/ 570178 h 904729"/>
              <a:gd name="connsiteX49" fmla="*/ 676561 w 975461"/>
              <a:gd name="connsiteY49" fmla="*/ 686638 h 904729"/>
              <a:gd name="connsiteX50" fmla="*/ 534038 w 975461"/>
              <a:gd name="connsiteY50" fmla="*/ 686638 h 904729"/>
              <a:gd name="connsiteX51" fmla="*/ 534038 w 975461"/>
              <a:gd name="connsiteY51" fmla="*/ 472888 h 904729"/>
              <a:gd name="connsiteX52" fmla="*/ 625336 w 975461"/>
              <a:gd name="connsiteY52" fmla="*/ 472888 h 904729"/>
              <a:gd name="connsiteX53" fmla="*/ 628003 w 975461"/>
              <a:gd name="connsiteY53" fmla="*/ 445553 h 904729"/>
              <a:gd name="connsiteX54" fmla="*/ 630186 w 975461"/>
              <a:gd name="connsiteY54" fmla="*/ 431864 h 904729"/>
              <a:gd name="connsiteX55" fmla="*/ 534038 w 975461"/>
              <a:gd name="connsiteY55" fmla="*/ 431864 h 904729"/>
              <a:gd name="connsiteX56" fmla="*/ 534038 w 975461"/>
              <a:gd name="connsiteY56" fmla="*/ 222429 h 904729"/>
              <a:gd name="connsiteX57" fmla="*/ 678355 w 975461"/>
              <a:gd name="connsiteY57" fmla="*/ 222429 h 904729"/>
              <a:gd name="connsiteX58" fmla="*/ 710188 w 975461"/>
              <a:gd name="connsiteY58" fmla="*/ 325680 h 904729"/>
              <a:gd name="connsiteX59" fmla="*/ 751134 w 975461"/>
              <a:gd name="connsiteY59" fmla="*/ 316709 h 904729"/>
              <a:gd name="connsiteX60" fmla="*/ 723566 w 975461"/>
              <a:gd name="connsiteY60" fmla="*/ 222429 h 904729"/>
              <a:gd name="connsiteX61" fmla="*/ 767634 w 975461"/>
              <a:gd name="connsiteY61" fmla="*/ 222429 h 904729"/>
              <a:gd name="connsiteX62" fmla="*/ 766036 w 975461"/>
              <a:gd name="connsiteY62" fmla="*/ 179249 h 904729"/>
              <a:gd name="connsiteX63" fmla="*/ 705516 w 975461"/>
              <a:gd name="connsiteY63" fmla="*/ 179249 h 904729"/>
              <a:gd name="connsiteX64" fmla="*/ 655330 w 975461"/>
              <a:gd name="connsiteY64" fmla="*/ 96096 h 904729"/>
              <a:gd name="connsiteX65" fmla="*/ 620983 w 975461"/>
              <a:gd name="connsiteY65" fmla="*/ 55298 h 904729"/>
              <a:gd name="connsiteX66" fmla="*/ 675511 w 975461"/>
              <a:gd name="connsiteY66" fmla="*/ 74027 h 904729"/>
              <a:gd name="connsiteX67" fmla="*/ 764989 w 975461"/>
              <a:gd name="connsiteY67" fmla="*/ 126130 h 904729"/>
              <a:gd name="connsiteX68" fmla="*/ 765204 w 975461"/>
              <a:gd name="connsiteY68" fmla="*/ 111590 h 904729"/>
              <a:gd name="connsiteX69" fmla="*/ 768833 w 975461"/>
              <a:gd name="connsiteY69" fmla="*/ 77366 h 904729"/>
              <a:gd name="connsiteX70" fmla="*/ 515707 w 975461"/>
              <a:gd name="connsiteY70" fmla="*/ 0 h 904729"/>
              <a:gd name="connsiteX71" fmla="*/ 152263 w 975461"/>
              <a:gd name="connsiteY71" fmla="*/ 182881 h 904729"/>
              <a:gd name="connsiteX72" fmla="*/ 163929 w 975461"/>
              <a:gd name="connsiteY72" fmla="*/ 192598 h 904729"/>
              <a:gd name="connsiteX73" fmla="*/ 185826 w 975461"/>
              <a:gd name="connsiteY73" fmla="*/ 222433 h 904729"/>
              <a:gd name="connsiteX74" fmla="*/ 297368 w 975461"/>
              <a:gd name="connsiteY74" fmla="*/ 222433 h 904729"/>
              <a:gd name="connsiteX75" fmla="*/ 256293 w 975461"/>
              <a:gd name="connsiteY75" fmla="*/ 431867 h 904729"/>
              <a:gd name="connsiteX76" fmla="*/ 105643 w 975461"/>
              <a:gd name="connsiteY76" fmla="*/ 431867 h 904729"/>
              <a:gd name="connsiteX77" fmla="*/ 106938 w 975461"/>
              <a:gd name="connsiteY77" fmla="*/ 413556 h 904729"/>
              <a:gd name="connsiteX78" fmla="*/ 89927 w 975461"/>
              <a:gd name="connsiteY78" fmla="*/ 412502 h 904729"/>
              <a:gd name="connsiteX79" fmla="*/ 65281 w 975461"/>
              <a:gd name="connsiteY79" fmla="*/ 409277 h 904729"/>
              <a:gd name="connsiteX80" fmla="*/ 63225 w 975461"/>
              <a:gd name="connsiteY80" fmla="*/ 452398 h 904729"/>
              <a:gd name="connsiteX81" fmla="*/ 515707 w 975461"/>
              <a:gd name="connsiteY81" fmla="*/ 904729 h 904729"/>
              <a:gd name="connsiteX82" fmla="*/ 968174 w 975461"/>
              <a:gd name="connsiteY82" fmla="*/ 452372 h 904729"/>
              <a:gd name="connsiteX83" fmla="*/ 904835 w 975461"/>
              <a:gd name="connsiteY83" fmla="*/ 221453 h 904729"/>
              <a:gd name="connsiteX84" fmla="*/ 896968 w 975461"/>
              <a:gd name="connsiteY84" fmla="*/ 223080 h 904729"/>
              <a:gd name="connsiteX85" fmla="*/ 534038 w 975461"/>
              <a:gd name="connsiteY85" fmla="*/ 42329 h 904729"/>
              <a:gd name="connsiteX86" fmla="*/ 543644 w 975461"/>
              <a:gd name="connsiteY86" fmla="*/ 42429 h 904729"/>
              <a:gd name="connsiteX87" fmla="*/ 658552 w 975461"/>
              <a:gd name="connsiteY87" fmla="*/ 179246 h 904729"/>
              <a:gd name="connsiteX88" fmla="*/ 534038 w 975461"/>
              <a:gd name="connsiteY88" fmla="*/ 179246 h 904729"/>
              <a:gd name="connsiteX89" fmla="*/ 534038 w 975461"/>
              <a:gd name="connsiteY89" fmla="*/ 42329 h 904729"/>
              <a:gd name="connsiteX90" fmla="*/ 208445 w 975461"/>
              <a:gd name="connsiteY90" fmla="*/ 179246 h 904729"/>
              <a:gd name="connsiteX91" fmla="*/ 225378 w 975461"/>
              <a:gd name="connsiteY91" fmla="*/ 161681 h 904729"/>
              <a:gd name="connsiteX92" fmla="*/ 355899 w 975461"/>
              <a:gd name="connsiteY92" fmla="*/ 73913 h 904729"/>
              <a:gd name="connsiteX93" fmla="*/ 396171 w 975461"/>
              <a:gd name="connsiteY93" fmla="*/ 59447 h 904729"/>
              <a:gd name="connsiteX94" fmla="*/ 365608 w 975461"/>
              <a:gd name="connsiteY94" fmla="*/ 96040 h 904729"/>
              <a:gd name="connsiteX95" fmla="*/ 315422 w 975461"/>
              <a:gd name="connsiteY95" fmla="*/ 179246 h 904729"/>
              <a:gd name="connsiteX96" fmla="*/ 208448 w 975461"/>
              <a:gd name="connsiteY96" fmla="*/ 179246 h 904729"/>
              <a:gd name="connsiteX97" fmla="*/ 178695 w 975461"/>
              <a:gd name="connsiteY97" fmla="*/ 686634 h 904729"/>
              <a:gd name="connsiteX98" fmla="*/ 137368 w 975461"/>
              <a:gd name="connsiteY98" fmla="*/ 611771 h 904729"/>
              <a:gd name="connsiteX99" fmla="*/ 105650 w 975461"/>
              <a:gd name="connsiteY99" fmla="*/ 472888 h 904729"/>
              <a:gd name="connsiteX100" fmla="*/ 256300 w 975461"/>
              <a:gd name="connsiteY100" fmla="*/ 472888 h 904729"/>
              <a:gd name="connsiteX101" fmla="*/ 298999 w 975461"/>
              <a:gd name="connsiteY101" fmla="*/ 686638 h 904729"/>
              <a:gd name="connsiteX102" fmla="*/ 178695 w 975461"/>
              <a:gd name="connsiteY102" fmla="*/ 686638 h 904729"/>
              <a:gd name="connsiteX103" fmla="*/ 355899 w 975461"/>
              <a:gd name="connsiteY103" fmla="*/ 830595 h 904729"/>
              <a:gd name="connsiteX104" fmla="*/ 225378 w 975461"/>
              <a:gd name="connsiteY104" fmla="*/ 743119 h 904729"/>
              <a:gd name="connsiteX105" fmla="*/ 212192 w 975461"/>
              <a:gd name="connsiteY105" fmla="*/ 729832 h 904729"/>
              <a:gd name="connsiteX106" fmla="*/ 317453 w 975461"/>
              <a:gd name="connsiteY106" fmla="*/ 729832 h 904729"/>
              <a:gd name="connsiteX107" fmla="*/ 365608 w 975461"/>
              <a:gd name="connsiteY107" fmla="*/ 808711 h 904729"/>
              <a:gd name="connsiteX108" fmla="*/ 396171 w 975461"/>
              <a:gd name="connsiteY108" fmla="*/ 845431 h 904729"/>
              <a:gd name="connsiteX109" fmla="*/ 355899 w 975461"/>
              <a:gd name="connsiteY109" fmla="*/ 830599 h 904729"/>
              <a:gd name="connsiteX110" fmla="*/ 493003 w 975461"/>
              <a:gd name="connsiteY110" fmla="*/ 862178 h 904729"/>
              <a:gd name="connsiteX111" fmla="*/ 475966 w 975461"/>
              <a:gd name="connsiteY111" fmla="*/ 861431 h 904729"/>
              <a:gd name="connsiteX112" fmla="*/ 364613 w 975461"/>
              <a:gd name="connsiteY112" fmla="*/ 729829 h 904729"/>
              <a:gd name="connsiteX113" fmla="*/ 492999 w 975461"/>
              <a:gd name="connsiteY113" fmla="*/ 729829 h 904729"/>
              <a:gd name="connsiteX114" fmla="*/ 492999 w 975461"/>
              <a:gd name="connsiteY114" fmla="*/ 862178 h 904729"/>
              <a:gd name="connsiteX115" fmla="*/ 493003 w 975461"/>
              <a:gd name="connsiteY115" fmla="*/ 686634 h 904729"/>
              <a:gd name="connsiteX116" fmla="*/ 344369 w 975461"/>
              <a:gd name="connsiteY116" fmla="*/ 686634 h 904729"/>
              <a:gd name="connsiteX117" fmla="*/ 298208 w 975461"/>
              <a:gd name="connsiteY117" fmla="*/ 472884 h 904729"/>
              <a:gd name="connsiteX118" fmla="*/ 493003 w 975461"/>
              <a:gd name="connsiteY118" fmla="*/ 472884 h 904729"/>
              <a:gd name="connsiteX119" fmla="*/ 493003 w 975461"/>
              <a:gd name="connsiteY119" fmla="*/ 686634 h 904729"/>
              <a:gd name="connsiteX120" fmla="*/ 493003 w 975461"/>
              <a:gd name="connsiteY120" fmla="*/ 431864 h 904729"/>
              <a:gd name="connsiteX121" fmla="*/ 298208 w 975461"/>
              <a:gd name="connsiteY121" fmla="*/ 431864 h 904729"/>
              <a:gd name="connsiteX122" fmla="*/ 342579 w 975461"/>
              <a:gd name="connsiteY122" fmla="*/ 222429 h 904729"/>
              <a:gd name="connsiteX123" fmla="*/ 492999 w 975461"/>
              <a:gd name="connsiteY123" fmla="*/ 222429 h 904729"/>
              <a:gd name="connsiteX124" fmla="*/ 492999 w 975461"/>
              <a:gd name="connsiteY124" fmla="*/ 431864 h 904729"/>
              <a:gd name="connsiteX125" fmla="*/ 493003 w 975461"/>
              <a:gd name="connsiteY125" fmla="*/ 179246 h 904729"/>
              <a:gd name="connsiteX126" fmla="*/ 362383 w 975461"/>
              <a:gd name="connsiteY126" fmla="*/ 179246 h 904729"/>
              <a:gd name="connsiteX127" fmla="*/ 475970 w 975461"/>
              <a:gd name="connsiteY127" fmla="*/ 43368 h 904729"/>
              <a:gd name="connsiteX128" fmla="*/ 493007 w 975461"/>
              <a:gd name="connsiteY128" fmla="*/ 42544 h 904729"/>
              <a:gd name="connsiteX129" fmla="*/ 493007 w 975461"/>
              <a:gd name="connsiteY129" fmla="*/ 179246 h 904729"/>
              <a:gd name="connsiteX130" fmla="*/ 543633 w 975461"/>
              <a:gd name="connsiteY130" fmla="*/ 862370 h 904729"/>
              <a:gd name="connsiteX131" fmla="*/ 534038 w 975461"/>
              <a:gd name="connsiteY131" fmla="*/ 862396 h 904729"/>
              <a:gd name="connsiteX132" fmla="*/ 534038 w 975461"/>
              <a:gd name="connsiteY132" fmla="*/ 729832 h 904729"/>
              <a:gd name="connsiteX133" fmla="*/ 656321 w 975461"/>
              <a:gd name="connsiteY133" fmla="*/ 729832 h 904729"/>
              <a:gd name="connsiteX134" fmla="*/ 543637 w 975461"/>
              <a:gd name="connsiteY134" fmla="*/ 862374 h 904729"/>
              <a:gd name="connsiteX135" fmla="*/ 806028 w 975461"/>
              <a:gd name="connsiteY135" fmla="*/ 743119 h 904729"/>
              <a:gd name="connsiteX136" fmla="*/ 675511 w 975461"/>
              <a:gd name="connsiteY136" fmla="*/ 830850 h 904729"/>
              <a:gd name="connsiteX137" fmla="*/ 620983 w 975461"/>
              <a:gd name="connsiteY137" fmla="*/ 849350 h 904729"/>
              <a:gd name="connsiteX138" fmla="*/ 655330 w 975461"/>
              <a:gd name="connsiteY138" fmla="*/ 808770 h 904729"/>
              <a:gd name="connsiteX139" fmla="*/ 703489 w 975461"/>
              <a:gd name="connsiteY139" fmla="*/ 729832 h 904729"/>
              <a:gd name="connsiteX140" fmla="*/ 819218 w 975461"/>
              <a:gd name="connsiteY140" fmla="*/ 729832 h 904729"/>
              <a:gd name="connsiteX141" fmla="*/ 806032 w 975461"/>
              <a:gd name="connsiteY141" fmla="*/ 743119 h 90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975461" h="904729">
                <a:moveTo>
                  <a:pt x="889459" y="191489"/>
                </a:moveTo>
                <a:cubicBezTo>
                  <a:pt x="919068" y="185728"/>
                  <a:pt x="941309" y="175881"/>
                  <a:pt x="954913" y="159802"/>
                </a:cubicBezTo>
                <a:cubicBezTo>
                  <a:pt x="985936" y="123157"/>
                  <a:pt x="981305" y="68273"/>
                  <a:pt x="944583" y="37200"/>
                </a:cubicBezTo>
                <a:cubicBezTo>
                  <a:pt x="907849" y="6138"/>
                  <a:pt x="852940" y="10653"/>
                  <a:pt x="821918" y="47299"/>
                </a:cubicBezTo>
                <a:cubicBezTo>
                  <a:pt x="808099" y="63618"/>
                  <a:pt x="799825" y="83627"/>
                  <a:pt x="798819" y="114818"/>
                </a:cubicBezTo>
                <a:cubicBezTo>
                  <a:pt x="797957" y="141949"/>
                  <a:pt x="801231" y="206576"/>
                  <a:pt x="801231" y="206576"/>
                </a:cubicBezTo>
                <a:cubicBezTo>
                  <a:pt x="801231" y="206576"/>
                  <a:pt x="859842" y="197261"/>
                  <a:pt x="889459" y="191485"/>
                </a:cubicBezTo>
                <a:close/>
                <a:moveTo>
                  <a:pt x="854579" y="77337"/>
                </a:moveTo>
                <a:cubicBezTo>
                  <a:pt x="869848" y="59306"/>
                  <a:pt x="896834" y="57047"/>
                  <a:pt x="914870" y="72311"/>
                </a:cubicBezTo>
                <a:cubicBezTo>
                  <a:pt x="932905" y="87565"/>
                  <a:pt x="935154" y="114544"/>
                  <a:pt x="919897" y="132575"/>
                </a:cubicBezTo>
                <a:cubicBezTo>
                  <a:pt x="904643" y="150606"/>
                  <a:pt x="877641" y="152850"/>
                  <a:pt x="859606" y="137600"/>
                </a:cubicBezTo>
                <a:cubicBezTo>
                  <a:pt x="841570" y="122347"/>
                  <a:pt x="839325" y="95356"/>
                  <a:pt x="854579" y="77337"/>
                </a:cubicBezTo>
                <a:close/>
                <a:moveTo>
                  <a:pt x="186163" y="382372"/>
                </a:moveTo>
                <a:cubicBezTo>
                  <a:pt x="186163" y="382372"/>
                  <a:pt x="179409" y="323417"/>
                  <a:pt x="174941" y="293587"/>
                </a:cubicBezTo>
                <a:cubicBezTo>
                  <a:pt x="170472" y="263752"/>
                  <a:pt x="161614" y="241114"/>
                  <a:pt x="146138" y="226826"/>
                </a:cubicBezTo>
                <a:cubicBezTo>
                  <a:pt x="110866" y="194240"/>
                  <a:pt x="55820" y="196470"/>
                  <a:pt x="23163" y="231799"/>
                </a:cubicBezTo>
                <a:cubicBezTo>
                  <a:pt x="-9483" y="267125"/>
                  <a:pt x="-7364" y="322160"/>
                  <a:pt x="27897" y="354742"/>
                </a:cubicBezTo>
                <a:cubicBezTo>
                  <a:pt x="43610" y="369259"/>
                  <a:pt x="63247" y="378397"/>
                  <a:pt x="94369" y="380756"/>
                </a:cubicBezTo>
                <a:cubicBezTo>
                  <a:pt x="121430" y="382812"/>
                  <a:pt x="186163" y="382368"/>
                  <a:pt x="186163" y="382368"/>
                </a:cubicBezTo>
                <a:close/>
                <a:moveTo>
                  <a:pt x="59337" y="323432"/>
                </a:moveTo>
                <a:cubicBezTo>
                  <a:pt x="41990" y="307405"/>
                  <a:pt x="40921" y="280352"/>
                  <a:pt x="56951" y="263005"/>
                </a:cubicBezTo>
                <a:cubicBezTo>
                  <a:pt x="72979" y="245659"/>
                  <a:pt x="100043" y="244594"/>
                  <a:pt x="117394" y="260617"/>
                </a:cubicBezTo>
                <a:cubicBezTo>
                  <a:pt x="134745" y="276643"/>
                  <a:pt x="135811" y="303697"/>
                  <a:pt x="119780" y="321047"/>
                </a:cubicBezTo>
                <a:cubicBezTo>
                  <a:pt x="103753" y="338390"/>
                  <a:pt x="76688" y="339455"/>
                  <a:pt x="59337" y="323432"/>
                </a:cubicBezTo>
                <a:close/>
                <a:moveTo>
                  <a:pt x="689134" y="386458"/>
                </a:moveTo>
                <a:cubicBezTo>
                  <a:pt x="673876" y="401445"/>
                  <a:pt x="663797" y="420619"/>
                  <a:pt x="659950" y="451581"/>
                </a:cubicBezTo>
                <a:cubicBezTo>
                  <a:pt x="656599" y="478508"/>
                  <a:pt x="653951" y="543169"/>
                  <a:pt x="653951" y="543169"/>
                </a:cubicBezTo>
                <a:cubicBezTo>
                  <a:pt x="653951" y="543169"/>
                  <a:pt x="713187" y="539249"/>
                  <a:pt x="743192" y="536217"/>
                </a:cubicBezTo>
                <a:cubicBezTo>
                  <a:pt x="773208" y="533185"/>
                  <a:pt x="796259" y="525419"/>
                  <a:pt x="811277" y="510650"/>
                </a:cubicBezTo>
                <a:cubicBezTo>
                  <a:pt x="845520" y="476996"/>
                  <a:pt x="845924" y="421913"/>
                  <a:pt x="812190" y="387612"/>
                </a:cubicBezTo>
                <a:cubicBezTo>
                  <a:pt x="778453" y="353314"/>
                  <a:pt x="723366" y="352793"/>
                  <a:pt x="689134" y="386458"/>
                </a:cubicBezTo>
                <a:close/>
                <a:moveTo>
                  <a:pt x="778882" y="480335"/>
                </a:moveTo>
                <a:cubicBezTo>
                  <a:pt x="762038" y="496894"/>
                  <a:pt x="734951" y="496665"/>
                  <a:pt x="718388" y="479828"/>
                </a:cubicBezTo>
                <a:cubicBezTo>
                  <a:pt x="701828" y="462989"/>
                  <a:pt x="702054" y="435898"/>
                  <a:pt x="718895" y="419350"/>
                </a:cubicBezTo>
                <a:cubicBezTo>
                  <a:pt x="735750" y="402795"/>
                  <a:pt x="762826" y="403021"/>
                  <a:pt x="779400" y="419857"/>
                </a:cubicBezTo>
                <a:cubicBezTo>
                  <a:pt x="795963" y="436697"/>
                  <a:pt x="795738" y="463765"/>
                  <a:pt x="778882" y="480335"/>
                </a:cubicBezTo>
                <a:close/>
                <a:moveTo>
                  <a:pt x="896971" y="223076"/>
                </a:moveTo>
                <a:cubicBezTo>
                  <a:pt x="886703" y="225080"/>
                  <a:pt x="874050" y="227377"/>
                  <a:pt x="860708" y="229699"/>
                </a:cubicBezTo>
                <a:cubicBezTo>
                  <a:pt x="873576" y="249597"/>
                  <a:pt x="884724" y="270812"/>
                  <a:pt x="894038" y="292829"/>
                </a:cubicBezTo>
                <a:cubicBezTo>
                  <a:pt x="912721" y="337014"/>
                  <a:pt x="923373" y="384369"/>
                  <a:pt x="925756" y="431864"/>
                </a:cubicBezTo>
                <a:lnTo>
                  <a:pt x="882287" y="431864"/>
                </a:lnTo>
                <a:cubicBezTo>
                  <a:pt x="883415" y="444821"/>
                  <a:pt x="882172" y="459930"/>
                  <a:pt x="878577" y="472888"/>
                </a:cubicBezTo>
                <a:lnTo>
                  <a:pt x="925756" y="472888"/>
                </a:lnTo>
                <a:cubicBezTo>
                  <a:pt x="923370" y="520386"/>
                  <a:pt x="912721" y="567601"/>
                  <a:pt x="894038" y="611771"/>
                </a:cubicBezTo>
                <a:cubicBezTo>
                  <a:pt x="882845" y="638226"/>
                  <a:pt x="869008" y="662894"/>
                  <a:pt x="852711" y="686634"/>
                </a:cubicBezTo>
                <a:lnTo>
                  <a:pt x="721939" y="686634"/>
                </a:lnTo>
                <a:cubicBezTo>
                  <a:pt x="736915" y="647781"/>
                  <a:pt x="748101" y="608203"/>
                  <a:pt x="755336" y="566140"/>
                </a:cubicBezTo>
                <a:cubicBezTo>
                  <a:pt x="752783" y="566458"/>
                  <a:pt x="750220" y="566813"/>
                  <a:pt x="747605" y="567079"/>
                </a:cubicBezTo>
                <a:cubicBezTo>
                  <a:pt x="737492" y="568103"/>
                  <a:pt x="725064" y="569098"/>
                  <a:pt x="711963" y="570178"/>
                </a:cubicBezTo>
                <a:cubicBezTo>
                  <a:pt x="704029" y="611542"/>
                  <a:pt x="692023" y="649940"/>
                  <a:pt x="676561" y="686638"/>
                </a:cubicBezTo>
                <a:lnTo>
                  <a:pt x="534038" y="686638"/>
                </a:lnTo>
                <a:lnTo>
                  <a:pt x="534038" y="472888"/>
                </a:lnTo>
                <a:lnTo>
                  <a:pt x="625336" y="472888"/>
                </a:lnTo>
                <a:cubicBezTo>
                  <a:pt x="626176" y="462090"/>
                  <a:pt x="627078" y="453119"/>
                  <a:pt x="628003" y="445553"/>
                </a:cubicBezTo>
                <a:cubicBezTo>
                  <a:pt x="628610" y="440628"/>
                  <a:pt x="629364" y="436175"/>
                  <a:pt x="630186" y="431864"/>
                </a:cubicBezTo>
                <a:lnTo>
                  <a:pt x="534038" y="431864"/>
                </a:lnTo>
                <a:lnTo>
                  <a:pt x="534038" y="222429"/>
                </a:lnTo>
                <a:lnTo>
                  <a:pt x="678355" y="222429"/>
                </a:lnTo>
                <a:cubicBezTo>
                  <a:pt x="691871" y="254811"/>
                  <a:pt x="702609" y="289186"/>
                  <a:pt x="710188" y="325680"/>
                </a:cubicBezTo>
                <a:cubicBezTo>
                  <a:pt x="723311" y="320329"/>
                  <a:pt x="737171" y="317408"/>
                  <a:pt x="751134" y="316709"/>
                </a:cubicBezTo>
                <a:cubicBezTo>
                  <a:pt x="744343" y="284050"/>
                  <a:pt x="735125" y="252655"/>
                  <a:pt x="723566" y="222429"/>
                </a:cubicBezTo>
                <a:lnTo>
                  <a:pt x="767634" y="222429"/>
                </a:lnTo>
                <a:cubicBezTo>
                  <a:pt x="767127" y="209472"/>
                  <a:pt x="766528" y="196518"/>
                  <a:pt x="766036" y="179249"/>
                </a:cubicBezTo>
                <a:lnTo>
                  <a:pt x="705516" y="179249"/>
                </a:lnTo>
                <a:cubicBezTo>
                  <a:pt x="691187" y="151179"/>
                  <a:pt x="674435" y="121840"/>
                  <a:pt x="655330" y="96096"/>
                </a:cubicBezTo>
                <a:cubicBezTo>
                  <a:pt x="644430" y="81401"/>
                  <a:pt x="632941" y="67952"/>
                  <a:pt x="620983" y="55298"/>
                </a:cubicBezTo>
                <a:cubicBezTo>
                  <a:pt x="639503" y="60197"/>
                  <a:pt x="657705" y="66491"/>
                  <a:pt x="675511" y="74027"/>
                </a:cubicBezTo>
                <a:cubicBezTo>
                  <a:pt x="707598" y="87595"/>
                  <a:pt x="737526" y="105089"/>
                  <a:pt x="764989" y="126130"/>
                </a:cubicBezTo>
                <a:cubicBezTo>
                  <a:pt x="765004" y="120753"/>
                  <a:pt x="765067" y="115865"/>
                  <a:pt x="765204" y="111590"/>
                </a:cubicBezTo>
                <a:cubicBezTo>
                  <a:pt x="765600" y="98976"/>
                  <a:pt x="766854" y="87680"/>
                  <a:pt x="768833" y="77366"/>
                </a:cubicBezTo>
                <a:cubicBezTo>
                  <a:pt x="696587" y="28525"/>
                  <a:pt x="609476" y="0"/>
                  <a:pt x="515707" y="0"/>
                </a:cubicBezTo>
                <a:cubicBezTo>
                  <a:pt x="366806" y="0"/>
                  <a:pt x="234717" y="71912"/>
                  <a:pt x="152263" y="182881"/>
                </a:cubicBezTo>
                <a:cubicBezTo>
                  <a:pt x="156287" y="185798"/>
                  <a:pt x="160197" y="189145"/>
                  <a:pt x="163929" y="192598"/>
                </a:cubicBezTo>
                <a:cubicBezTo>
                  <a:pt x="172636" y="200645"/>
                  <a:pt x="179860" y="209475"/>
                  <a:pt x="185826" y="222433"/>
                </a:cubicBezTo>
                <a:lnTo>
                  <a:pt x="297368" y="222433"/>
                </a:lnTo>
                <a:cubicBezTo>
                  <a:pt x="272630" y="287212"/>
                  <a:pt x="258530" y="358462"/>
                  <a:pt x="256293" y="431867"/>
                </a:cubicBezTo>
                <a:lnTo>
                  <a:pt x="105643" y="431867"/>
                </a:lnTo>
                <a:cubicBezTo>
                  <a:pt x="105950" y="425396"/>
                  <a:pt x="106375" y="419557"/>
                  <a:pt x="106938" y="413556"/>
                </a:cubicBezTo>
                <a:cubicBezTo>
                  <a:pt x="100601" y="413289"/>
                  <a:pt x="94842" y="412872"/>
                  <a:pt x="89927" y="412502"/>
                </a:cubicBezTo>
                <a:cubicBezTo>
                  <a:pt x="81083" y="411829"/>
                  <a:pt x="72919" y="410701"/>
                  <a:pt x="65281" y="409277"/>
                </a:cubicBezTo>
                <a:cubicBezTo>
                  <a:pt x="63935" y="423477"/>
                  <a:pt x="63225" y="437839"/>
                  <a:pt x="63225" y="452398"/>
                </a:cubicBezTo>
                <a:cubicBezTo>
                  <a:pt x="63225" y="702224"/>
                  <a:pt x="265799" y="904729"/>
                  <a:pt x="515707" y="904729"/>
                </a:cubicBezTo>
                <a:cubicBezTo>
                  <a:pt x="765600" y="904729"/>
                  <a:pt x="968174" y="702198"/>
                  <a:pt x="968174" y="452372"/>
                </a:cubicBezTo>
                <a:cubicBezTo>
                  <a:pt x="968174" y="368013"/>
                  <a:pt x="945045" y="289060"/>
                  <a:pt x="904835" y="221453"/>
                </a:cubicBezTo>
                <a:cubicBezTo>
                  <a:pt x="902249" y="222026"/>
                  <a:pt x="899631" y="222558"/>
                  <a:pt x="896968" y="223080"/>
                </a:cubicBezTo>
                <a:close/>
                <a:moveTo>
                  <a:pt x="534038" y="42329"/>
                </a:moveTo>
                <a:cubicBezTo>
                  <a:pt x="538351" y="42470"/>
                  <a:pt x="540537" y="42215"/>
                  <a:pt x="543644" y="42429"/>
                </a:cubicBezTo>
                <a:cubicBezTo>
                  <a:pt x="589010" y="75828"/>
                  <a:pt x="628484" y="123109"/>
                  <a:pt x="658552" y="179246"/>
                </a:cubicBezTo>
                <a:lnTo>
                  <a:pt x="534038" y="179246"/>
                </a:lnTo>
                <a:lnTo>
                  <a:pt x="534038" y="42329"/>
                </a:lnTo>
                <a:close/>
                <a:moveTo>
                  <a:pt x="208445" y="179246"/>
                </a:moveTo>
                <a:cubicBezTo>
                  <a:pt x="213904" y="174919"/>
                  <a:pt x="219526" y="167535"/>
                  <a:pt x="225378" y="161681"/>
                </a:cubicBezTo>
                <a:cubicBezTo>
                  <a:pt x="263102" y="123970"/>
                  <a:pt x="307018" y="94580"/>
                  <a:pt x="355899" y="73913"/>
                </a:cubicBezTo>
                <a:cubicBezTo>
                  <a:pt x="369111" y="68325"/>
                  <a:pt x="382552" y="63581"/>
                  <a:pt x="396171" y="59447"/>
                </a:cubicBezTo>
                <a:cubicBezTo>
                  <a:pt x="385571" y="70958"/>
                  <a:pt x="375358" y="82895"/>
                  <a:pt x="365608" y="96040"/>
                </a:cubicBezTo>
                <a:cubicBezTo>
                  <a:pt x="346507" y="121774"/>
                  <a:pt x="329752" y="151175"/>
                  <a:pt x="315422" y="179246"/>
                </a:cubicBezTo>
                <a:lnTo>
                  <a:pt x="208448" y="179246"/>
                </a:lnTo>
                <a:close/>
                <a:moveTo>
                  <a:pt x="178695" y="686634"/>
                </a:moveTo>
                <a:cubicBezTo>
                  <a:pt x="162402" y="662894"/>
                  <a:pt x="148564" y="638226"/>
                  <a:pt x="137368" y="611771"/>
                </a:cubicBezTo>
                <a:cubicBezTo>
                  <a:pt x="118685" y="567597"/>
                  <a:pt x="108032" y="520383"/>
                  <a:pt x="105650" y="472888"/>
                </a:cubicBezTo>
                <a:lnTo>
                  <a:pt x="256300" y="472888"/>
                </a:lnTo>
                <a:cubicBezTo>
                  <a:pt x="258586" y="548453"/>
                  <a:pt x="273244" y="621874"/>
                  <a:pt x="298999" y="686638"/>
                </a:cubicBezTo>
                <a:lnTo>
                  <a:pt x="178695" y="686638"/>
                </a:lnTo>
                <a:close/>
                <a:moveTo>
                  <a:pt x="355899" y="830595"/>
                </a:moveTo>
                <a:cubicBezTo>
                  <a:pt x="307018" y="809924"/>
                  <a:pt x="263102" y="780829"/>
                  <a:pt x="225378" y="743119"/>
                </a:cubicBezTo>
                <a:cubicBezTo>
                  <a:pt x="220873" y="738611"/>
                  <a:pt x="216478" y="734144"/>
                  <a:pt x="212192" y="729832"/>
                </a:cubicBezTo>
                <a:lnTo>
                  <a:pt x="317453" y="729832"/>
                </a:lnTo>
                <a:cubicBezTo>
                  <a:pt x="331327" y="757899"/>
                  <a:pt x="347406" y="784180"/>
                  <a:pt x="365608" y="808711"/>
                </a:cubicBezTo>
                <a:cubicBezTo>
                  <a:pt x="375358" y="821853"/>
                  <a:pt x="385574" y="833923"/>
                  <a:pt x="396171" y="845431"/>
                </a:cubicBezTo>
                <a:cubicBezTo>
                  <a:pt x="382552" y="841278"/>
                  <a:pt x="369111" y="836179"/>
                  <a:pt x="355899" y="830599"/>
                </a:cubicBezTo>
                <a:close/>
                <a:moveTo>
                  <a:pt x="493003" y="862178"/>
                </a:moveTo>
                <a:cubicBezTo>
                  <a:pt x="486515" y="861871"/>
                  <a:pt x="481566" y="861964"/>
                  <a:pt x="475966" y="861431"/>
                </a:cubicBezTo>
                <a:cubicBezTo>
                  <a:pt x="432242" y="828920"/>
                  <a:pt x="394115" y="783799"/>
                  <a:pt x="364613" y="729829"/>
                </a:cubicBezTo>
                <a:lnTo>
                  <a:pt x="492999" y="729829"/>
                </a:lnTo>
                <a:lnTo>
                  <a:pt x="492999" y="862178"/>
                </a:lnTo>
                <a:close/>
                <a:moveTo>
                  <a:pt x="493003" y="686634"/>
                </a:moveTo>
                <a:lnTo>
                  <a:pt x="344369" y="686634"/>
                </a:lnTo>
                <a:cubicBezTo>
                  <a:pt x="317246" y="624026"/>
                  <a:pt x="300734" y="550620"/>
                  <a:pt x="298208" y="472884"/>
                </a:cubicBezTo>
                <a:lnTo>
                  <a:pt x="493003" y="472884"/>
                </a:lnTo>
                <a:lnTo>
                  <a:pt x="493003" y="686634"/>
                </a:lnTo>
                <a:close/>
                <a:moveTo>
                  <a:pt x="493003" y="431864"/>
                </a:moveTo>
                <a:lnTo>
                  <a:pt x="298208" y="431864"/>
                </a:lnTo>
                <a:cubicBezTo>
                  <a:pt x="300682" y="356298"/>
                  <a:pt x="316510" y="285037"/>
                  <a:pt x="342579" y="222429"/>
                </a:cubicBezTo>
                <a:lnTo>
                  <a:pt x="492999" y="222429"/>
                </a:lnTo>
                <a:lnTo>
                  <a:pt x="492999" y="431864"/>
                </a:lnTo>
                <a:close/>
                <a:moveTo>
                  <a:pt x="493003" y="179246"/>
                </a:moveTo>
                <a:lnTo>
                  <a:pt x="362383" y="179246"/>
                </a:lnTo>
                <a:cubicBezTo>
                  <a:pt x="392184" y="123109"/>
                  <a:pt x="431140" y="76704"/>
                  <a:pt x="475970" y="43368"/>
                </a:cubicBezTo>
                <a:cubicBezTo>
                  <a:pt x="481570" y="42836"/>
                  <a:pt x="486519" y="42851"/>
                  <a:pt x="493007" y="42544"/>
                </a:cubicBezTo>
                <a:lnTo>
                  <a:pt x="493007" y="179246"/>
                </a:lnTo>
                <a:close/>
                <a:moveTo>
                  <a:pt x="543633" y="862370"/>
                </a:moveTo>
                <a:cubicBezTo>
                  <a:pt x="540526" y="862585"/>
                  <a:pt x="538351" y="862256"/>
                  <a:pt x="534038" y="862396"/>
                </a:cubicBezTo>
                <a:lnTo>
                  <a:pt x="534038" y="729832"/>
                </a:lnTo>
                <a:lnTo>
                  <a:pt x="656321" y="729832"/>
                </a:lnTo>
                <a:cubicBezTo>
                  <a:pt x="626542" y="783802"/>
                  <a:pt x="587893" y="829811"/>
                  <a:pt x="543637" y="862374"/>
                </a:cubicBezTo>
                <a:close/>
                <a:moveTo>
                  <a:pt x="806028" y="743119"/>
                </a:moveTo>
                <a:cubicBezTo>
                  <a:pt x="768304" y="780829"/>
                  <a:pt x="724402" y="810179"/>
                  <a:pt x="675511" y="830850"/>
                </a:cubicBezTo>
                <a:cubicBezTo>
                  <a:pt x="657701" y="838375"/>
                  <a:pt x="639499" y="844440"/>
                  <a:pt x="620983" y="849350"/>
                </a:cubicBezTo>
                <a:cubicBezTo>
                  <a:pt x="632937" y="836685"/>
                  <a:pt x="644426" y="823462"/>
                  <a:pt x="655330" y="808770"/>
                </a:cubicBezTo>
                <a:cubicBezTo>
                  <a:pt x="673532" y="784242"/>
                  <a:pt x="689615" y="757899"/>
                  <a:pt x="703489" y="729832"/>
                </a:cubicBezTo>
                <a:lnTo>
                  <a:pt x="819218" y="729832"/>
                </a:lnTo>
                <a:cubicBezTo>
                  <a:pt x="814931" y="734144"/>
                  <a:pt x="810552" y="738611"/>
                  <a:pt x="806032" y="743119"/>
                </a:cubicBezTo>
                <a:close/>
              </a:path>
            </a:pathLst>
          </a:custGeom>
          <a:solidFill>
            <a:srgbClr val="000000"/>
          </a:solidFill>
          <a:ln w="4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56ADF4B2-F442-0116-7CCC-9AD46EA1840C}"/>
              </a:ext>
            </a:extLst>
          </p:cNvPr>
          <p:cNvSpPr>
            <a:spLocks noChangeAspect="1"/>
          </p:cNvSpPr>
          <p:nvPr/>
        </p:nvSpPr>
        <p:spPr>
          <a:xfrm>
            <a:off x="10391942" y="1592720"/>
            <a:ext cx="973847" cy="973589"/>
          </a:xfrm>
          <a:custGeom>
            <a:avLst/>
            <a:gdLst>
              <a:gd name="connsiteX0" fmla="*/ 251317 w 973847"/>
              <a:gd name="connsiteY0" fmla="*/ 565307 h 973589"/>
              <a:gd name="connsiteX1" fmla="*/ 62828 w 973847"/>
              <a:gd name="connsiteY1" fmla="*/ 565307 h 973589"/>
              <a:gd name="connsiteX2" fmla="*/ 47131 w 973847"/>
              <a:gd name="connsiteY2" fmla="*/ 549598 h 973589"/>
              <a:gd name="connsiteX3" fmla="*/ 62828 w 973847"/>
              <a:gd name="connsiteY3" fmla="*/ 533901 h 973589"/>
              <a:gd name="connsiteX4" fmla="*/ 251317 w 973847"/>
              <a:gd name="connsiteY4" fmla="*/ 533901 h 973589"/>
              <a:gd name="connsiteX5" fmla="*/ 267030 w 973847"/>
              <a:gd name="connsiteY5" fmla="*/ 549598 h 973589"/>
              <a:gd name="connsiteX6" fmla="*/ 251317 w 973847"/>
              <a:gd name="connsiteY6" fmla="*/ 565307 h 973589"/>
              <a:gd name="connsiteX7" fmla="*/ 188485 w 973847"/>
              <a:gd name="connsiteY7" fmla="*/ 722336 h 973589"/>
              <a:gd name="connsiteX8" fmla="*/ 62828 w 973847"/>
              <a:gd name="connsiteY8" fmla="*/ 722336 h 973589"/>
              <a:gd name="connsiteX9" fmla="*/ 47131 w 973847"/>
              <a:gd name="connsiteY9" fmla="*/ 706627 h 973589"/>
              <a:gd name="connsiteX10" fmla="*/ 62828 w 973847"/>
              <a:gd name="connsiteY10" fmla="*/ 690930 h 973589"/>
              <a:gd name="connsiteX11" fmla="*/ 188485 w 973847"/>
              <a:gd name="connsiteY11" fmla="*/ 690930 h 973589"/>
              <a:gd name="connsiteX12" fmla="*/ 204201 w 973847"/>
              <a:gd name="connsiteY12" fmla="*/ 706627 h 973589"/>
              <a:gd name="connsiteX13" fmla="*/ 188485 w 973847"/>
              <a:gd name="connsiteY13" fmla="*/ 722336 h 973589"/>
              <a:gd name="connsiteX14" fmla="*/ 172787 w 973847"/>
              <a:gd name="connsiteY14" fmla="*/ 643820 h 973589"/>
              <a:gd name="connsiteX15" fmla="*/ 15713 w 973847"/>
              <a:gd name="connsiteY15" fmla="*/ 643820 h 973589"/>
              <a:gd name="connsiteX16" fmla="*/ 0 w 973847"/>
              <a:gd name="connsiteY16" fmla="*/ 628122 h 973589"/>
              <a:gd name="connsiteX17" fmla="*/ 15713 w 973847"/>
              <a:gd name="connsiteY17" fmla="*/ 612410 h 973589"/>
              <a:gd name="connsiteX18" fmla="*/ 172787 w 973847"/>
              <a:gd name="connsiteY18" fmla="*/ 612410 h 973589"/>
              <a:gd name="connsiteX19" fmla="*/ 188485 w 973847"/>
              <a:gd name="connsiteY19" fmla="*/ 628122 h 973589"/>
              <a:gd name="connsiteX20" fmla="*/ 172787 w 973847"/>
              <a:gd name="connsiteY20" fmla="*/ 643820 h 973589"/>
              <a:gd name="connsiteX21" fmla="*/ 257920 w 973847"/>
              <a:gd name="connsiteY21" fmla="*/ 746050 h 973589"/>
              <a:gd name="connsiteX22" fmla="*/ 257631 w 973847"/>
              <a:gd name="connsiteY22" fmla="*/ 744967 h 973589"/>
              <a:gd name="connsiteX23" fmla="*/ 227859 w 973847"/>
              <a:gd name="connsiteY23" fmla="*/ 633199 h 973589"/>
              <a:gd name="connsiteX24" fmla="*/ 238993 w 973847"/>
              <a:gd name="connsiteY24" fmla="*/ 613989 h 973589"/>
              <a:gd name="connsiteX25" fmla="*/ 258208 w 973847"/>
              <a:gd name="connsiteY25" fmla="*/ 625120 h 973589"/>
              <a:gd name="connsiteX26" fmla="*/ 284636 w 973847"/>
              <a:gd name="connsiteY26" fmla="*/ 724325 h 973589"/>
              <a:gd name="connsiteX27" fmla="*/ 374559 w 973847"/>
              <a:gd name="connsiteY27" fmla="*/ 714249 h 973589"/>
              <a:gd name="connsiteX28" fmla="*/ 358188 w 973847"/>
              <a:gd name="connsiteY28" fmla="*/ 612414 h 973589"/>
              <a:gd name="connsiteX29" fmla="*/ 298444 w 973847"/>
              <a:gd name="connsiteY29" fmla="*/ 612414 h 973589"/>
              <a:gd name="connsiteX30" fmla="*/ 282728 w 973847"/>
              <a:gd name="connsiteY30" fmla="*/ 596716 h 973589"/>
              <a:gd name="connsiteX31" fmla="*/ 298444 w 973847"/>
              <a:gd name="connsiteY31" fmla="*/ 581008 h 973589"/>
              <a:gd name="connsiteX32" fmla="*/ 353139 w 973847"/>
              <a:gd name="connsiteY32" fmla="*/ 581008 h 973589"/>
              <a:gd name="connsiteX33" fmla="*/ 336560 w 973847"/>
              <a:gd name="connsiteY33" fmla="*/ 477868 h 973589"/>
              <a:gd name="connsiteX34" fmla="*/ 217680 w 973847"/>
              <a:gd name="connsiteY34" fmla="*/ 472913 h 973589"/>
              <a:gd name="connsiteX35" fmla="*/ 220321 w 973847"/>
              <a:gd name="connsiteY35" fmla="*/ 482834 h 973589"/>
              <a:gd name="connsiteX36" fmla="*/ 209187 w 973847"/>
              <a:gd name="connsiteY36" fmla="*/ 502044 h 973589"/>
              <a:gd name="connsiteX37" fmla="*/ 205141 w 973847"/>
              <a:gd name="connsiteY37" fmla="*/ 502577 h 973589"/>
              <a:gd name="connsiteX38" fmla="*/ 189972 w 973847"/>
              <a:gd name="connsiteY38" fmla="*/ 490903 h 973589"/>
              <a:gd name="connsiteX39" fmla="*/ 182119 w 973847"/>
              <a:gd name="connsiteY39" fmla="*/ 461416 h 973589"/>
              <a:gd name="connsiteX40" fmla="*/ 181565 w 973847"/>
              <a:gd name="connsiteY40" fmla="*/ 459327 h 973589"/>
              <a:gd name="connsiteX41" fmla="*/ 147495 w 973847"/>
              <a:gd name="connsiteY41" fmla="*/ 331396 h 973589"/>
              <a:gd name="connsiteX42" fmla="*/ 147117 w 973847"/>
              <a:gd name="connsiteY42" fmla="*/ 329980 h 973589"/>
              <a:gd name="connsiteX43" fmla="*/ 116713 w 973847"/>
              <a:gd name="connsiteY43" fmla="*/ 215802 h 973589"/>
              <a:gd name="connsiteX44" fmla="*/ 101533 w 973847"/>
              <a:gd name="connsiteY44" fmla="*/ 204139 h 973589"/>
              <a:gd name="connsiteX45" fmla="*/ 15731 w 973847"/>
              <a:gd name="connsiteY45" fmla="*/ 204139 h 973589"/>
              <a:gd name="connsiteX46" fmla="*/ 18 w 973847"/>
              <a:gd name="connsiteY46" fmla="*/ 188441 h 973589"/>
              <a:gd name="connsiteX47" fmla="*/ 15731 w 973847"/>
              <a:gd name="connsiteY47" fmla="*/ 172733 h 973589"/>
              <a:gd name="connsiteX48" fmla="*/ 101533 w 973847"/>
              <a:gd name="connsiteY48" fmla="*/ 172733 h 973589"/>
              <a:gd name="connsiteX49" fmla="*/ 147062 w 973847"/>
              <a:gd name="connsiteY49" fmla="*/ 207729 h 973589"/>
              <a:gd name="connsiteX50" fmla="*/ 174744 w 973847"/>
              <a:gd name="connsiteY50" fmla="*/ 311679 h 973589"/>
              <a:gd name="connsiteX51" fmla="*/ 330446 w 973847"/>
              <a:gd name="connsiteY51" fmla="*/ 321508 h 973589"/>
              <a:gd name="connsiteX52" fmla="*/ 331219 w 973847"/>
              <a:gd name="connsiteY52" fmla="*/ 321560 h 973589"/>
              <a:gd name="connsiteX53" fmla="*/ 661503 w 973847"/>
              <a:gd name="connsiteY53" fmla="*/ 342416 h 973589"/>
              <a:gd name="connsiteX54" fmla="*/ 662221 w 973847"/>
              <a:gd name="connsiteY54" fmla="*/ 342460 h 973589"/>
              <a:gd name="connsiteX55" fmla="*/ 828206 w 973847"/>
              <a:gd name="connsiteY55" fmla="*/ 352940 h 973589"/>
              <a:gd name="connsiteX56" fmla="*/ 829182 w 973847"/>
              <a:gd name="connsiteY56" fmla="*/ 353003 h 973589"/>
              <a:gd name="connsiteX57" fmla="*/ 959126 w 973847"/>
              <a:gd name="connsiteY57" fmla="*/ 361208 h 973589"/>
              <a:gd name="connsiteX58" fmla="*/ 971092 w 973847"/>
              <a:gd name="connsiteY58" fmla="*/ 367997 h 973589"/>
              <a:gd name="connsiteX59" fmla="*/ 973126 w 973847"/>
              <a:gd name="connsiteY59" fmla="*/ 381602 h 973589"/>
              <a:gd name="connsiteX60" fmla="*/ 903917 w 973847"/>
              <a:gd name="connsiteY60" fmla="*/ 600677 h 973589"/>
              <a:gd name="connsiteX61" fmla="*/ 903451 w 973847"/>
              <a:gd name="connsiteY61" fmla="*/ 602163 h 973589"/>
              <a:gd name="connsiteX62" fmla="*/ 885027 w 973847"/>
              <a:gd name="connsiteY62" fmla="*/ 660489 h 973589"/>
              <a:gd name="connsiteX63" fmla="*/ 845353 w 973847"/>
              <a:gd name="connsiteY63" fmla="*/ 693112 h 973589"/>
              <a:gd name="connsiteX64" fmla="*/ 767745 w 973847"/>
              <a:gd name="connsiteY64" fmla="*/ 701809 h 973589"/>
              <a:gd name="connsiteX65" fmla="*/ 767208 w 973847"/>
              <a:gd name="connsiteY65" fmla="*/ 701868 h 973589"/>
              <a:gd name="connsiteX66" fmla="*/ 662901 w 973847"/>
              <a:gd name="connsiteY66" fmla="*/ 713557 h 973589"/>
              <a:gd name="connsiteX67" fmla="*/ 662890 w 973847"/>
              <a:gd name="connsiteY67" fmla="*/ 713557 h 973589"/>
              <a:gd name="connsiteX68" fmla="*/ 662498 w 973847"/>
              <a:gd name="connsiteY68" fmla="*/ 713602 h 973589"/>
              <a:gd name="connsiteX69" fmla="*/ 525046 w 973847"/>
              <a:gd name="connsiteY69" fmla="*/ 729003 h 973589"/>
              <a:gd name="connsiteX70" fmla="*/ 524298 w 973847"/>
              <a:gd name="connsiteY70" fmla="*/ 729088 h 973589"/>
              <a:gd name="connsiteX71" fmla="*/ 292822 w 973847"/>
              <a:gd name="connsiteY71" fmla="*/ 755025 h 973589"/>
              <a:gd name="connsiteX72" fmla="*/ 306104 w 973847"/>
              <a:gd name="connsiteY72" fmla="*/ 804894 h 973589"/>
              <a:gd name="connsiteX73" fmla="*/ 321284 w 973847"/>
              <a:gd name="connsiteY73" fmla="*/ 816564 h 973589"/>
              <a:gd name="connsiteX74" fmla="*/ 392690 w 973847"/>
              <a:gd name="connsiteY74" fmla="*/ 816564 h 973589"/>
              <a:gd name="connsiteX75" fmla="*/ 738246 w 973847"/>
              <a:gd name="connsiteY75" fmla="*/ 816564 h 973589"/>
              <a:gd name="connsiteX76" fmla="*/ 738701 w 973847"/>
              <a:gd name="connsiteY76" fmla="*/ 816572 h 973589"/>
              <a:gd name="connsiteX77" fmla="*/ 816780 w 973847"/>
              <a:gd name="connsiteY77" fmla="*/ 895073 h 973589"/>
              <a:gd name="connsiteX78" fmla="*/ 738250 w 973847"/>
              <a:gd name="connsiteY78" fmla="*/ 973590 h 973589"/>
              <a:gd name="connsiteX79" fmla="*/ 659709 w 973847"/>
              <a:gd name="connsiteY79" fmla="*/ 895073 h 973589"/>
              <a:gd name="connsiteX80" fmla="*/ 675459 w 973847"/>
              <a:gd name="connsiteY80" fmla="*/ 847966 h 973589"/>
              <a:gd name="connsiteX81" fmla="*/ 455482 w 973847"/>
              <a:gd name="connsiteY81" fmla="*/ 847966 h 973589"/>
              <a:gd name="connsiteX82" fmla="*/ 471228 w 973847"/>
              <a:gd name="connsiteY82" fmla="*/ 895073 h 973589"/>
              <a:gd name="connsiteX83" fmla="*/ 392698 w 973847"/>
              <a:gd name="connsiteY83" fmla="*/ 973590 h 973589"/>
              <a:gd name="connsiteX84" fmla="*/ 314157 w 973847"/>
              <a:gd name="connsiteY84" fmla="*/ 895073 h 973589"/>
              <a:gd name="connsiteX85" fmla="*/ 329906 w 973847"/>
              <a:gd name="connsiteY85" fmla="*/ 847966 h 973589"/>
              <a:gd name="connsiteX86" fmla="*/ 321292 w 973847"/>
              <a:gd name="connsiteY86" fmla="*/ 847966 h 973589"/>
              <a:gd name="connsiteX87" fmla="*/ 275763 w 973847"/>
              <a:gd name="connsiteY87" fmla="*/ 812970 h 973589"/>
              <a:gd name="connsiteX88" fmla="*/ 257934 w 973847"/>
              <a:gd name="connsiteY88" fmla="*/ 746054 h 973589"/>
              <a:gd name="connsiteX89" fmla="*/ 405806 w 973847"/>
              <a:gd name="connsiteY89" fmla="*/ 710750 h 973589"/>
              <a:gd name="connsiteX90" fmla="*/ 506237 w 973847"/>
              <a:gd name="connsiteY90" fmla="*/ 699498 h 973589"/>
              <a:gd name="connsiteX91" fmla="*/ 500452 w 973847"/>
              <a:gd name="connsiteY91" fmla="*/ 612414 h 973589"/>
              <a:gd name="connsiteX92" fmla="*/ 389998 w 973847"/>
              <a:gd name="connsiteY92" fmla="*/ 612414 h 973589"/>
              <a:gd name="connsiteX93" fmla="*/ 405806 w 973847"/>
              <a:gd name="connsiteY93" fmla="*/ 710750 h 973589"/>
              <a:gd name="connsiteX94" fmla="*/ 384945 w 973847"/>
              <a:gd name="connsiteY94" fmla="*/ 581008 h 973589"/>
              <a:gd name="connsiteX95" fmla="*/ 498366 w 973847"/>
              <a:gd name="connsiteY95" fmla="*/ 581008 h 973589"/>
              <a:gd name="connsiteX96" fmla="*/ 491941 w 973847"/>
              <a:gd name="connsiteY96" fmla="*/ 484350 h 973589"/>
              <a:gd name="connsiteX97" fmla="*/ 368585 w 973847"/>
              <a:gd name="connsiteY97" fmla="*/ 479206 h 973589"/>
              <a:gd name="connsiteX98" fmla="*/ 384949 w 973847"/>
              <a:gd name="connsiteY98" fmla="*/ 581008 h 973589"/>
              <a:gd name="connsiteX99" fmla="*/ 331471 w 973847"/>
              <a:gd name="connsiteY99" fmla="*/ 446222 h 973589"/>
              <a:gd name="connsiteX100" fmla="*/ 316339 w 973847"/>
              <a:gd name="connsiteY100" fmla="*/ 352086 h 973589"/>
              <a:gd name="connsiteX101" fmla="*/ 183262 w 973847"/>
              <a:gd name="connsiteY101" fmla="*/ 343684 h 973589"/>
              <a:gd name="connsiteX102" fmla="*/ 209210 w 973847"/>
              <a:gd name="connsiteY102" fmla="*/ 441122 h 973589"/>
              <a:gd name="connsiteX103" fmla="*/ 331471 w 973847"/>
              <a:gd name="connsiteY103" fmla="*/ 446222 h 973589"/>
              <a:gd name="connsiteX104" fmla="*/ 348471 w 973847"/>
              <a:gd name="connsiteY104" fmla="*/ 354116 h 973589"/>
              <a:gd name="connsiteX105" fmla="*/ 363495 w 973847"/>
              <a:gd name="connsiteY105" fmla="*/ 447560 h 973589"/>
              <a:gd name="connsiteX106" fmla="*/ 489848 w 973847"/>
              <a:gd name="connsiteY106" fmla="*/ 452833 h 973589"/>
              <a:gd name="connsiteX107" fmla="*/ 483852 w 973847"/>
              <a:gd name="connsiteY107" fmla="*/ 362661 h 973589"/>
              <a:gd name="connsiteX108" fmla="*/ 348471 w 973847"/>
              <a:gd name="connsiteY108" fmla="*/ 354116 h 973589"/>
              <a:gd name="connsiteX109" fmla="*/ 537485 w 973847"/>
              <a:gd name="connsiteY109" fmla="*/ 696000 h 973589"/>
              <a:gd name="connsiteX110" fmla="*/ 645176 w 973847"/>
              <a:gd name="connsiteY110" fmla="*/ 683937 h 973589"/>
              <a:gd name="connsiteX111" fmla="*/ 645176 w 973847"/>
              <a:gd name="connsiteY111" fmla="*/ 612417 h 973589"/>
              <a:gd name="connsiteX112" fmla="*/ 531929 w 973847"/>
              <a:gd name="connsiteY112" fmla="*/ 612417 h 973589"/>
              <a:gd name="connsiteX113" fmla="*/ 537485 w 973847"/>
              <a:gd name="connsiteY113" fmla="*/ 696003 h 973589"/>
              <a:gd name="connsiteX114" fmla="*/ 529843 w 973847"/>
              <a:gd name="connsiteY114" fmla="*/ 581008 h 973589"/>
              <a:gd name="connsiteX115" fmla="*/ 645176 w 973847"/>
              <a:gd name="connsiteY115" fmla="*/ 581008 h 973589"/>
              <a:gd name="connsiteX116" fmla="*/ 645176 w 973847"/>
              <a:gd name="connsiteY116" fmla="*/ 490744 h 973589"/>
              <a:gd name="connsiteX117" fmla="*/ 523507 w 973847"/>
              <a:gd name="connsiteY117" fmla="*/ 485666 h 973589"/>
              <a:gd name="connsiteX118" fmla="*/ 529843 w 973847"/>
              <a:gd name="connsiteY118" fmla="*/ 581008 h 973589"/>
              <a:gd name="connsiteX119" fmla="*/ 515462 w 973847"/>
              <a:gd name="connsiteY119" fmla="*/ 364658 h 973589"/>
              <a:gd name="connsiteX120" fmla="*/ 521413 w 973847"/>
              <a:gd name="connsiteY120" fmla="*/ 454150 h 973589"/>
              <a:gd name="connsiteX121" fmla="*/ 645176 w 973847"/>
              <a:gd name="connsiteY121" fmla="*/ 459316 h 973589"/>
              <a:gd name="connsiteX122" fmla="*/ 645176 w 973847"/>
              <a:gd name="connsiteY122" fmla="*/ 372849 h 973589"/>
              <a:gd name="connsiteX123" fmla="*/ 515462 w 973847"/>
              <a:gd name="connsiteY123" fmla="*/ 364658 h 973589"/>
              <a:gd name="connsiteX124" fmla="*/ 676594 w 973847"/>
              <a:gd name="connsiteY124" fmla="*/ 680413 h 973589"/>
              <a:gd name="connsiteX125" fmla="*/ 752446 w 973847"/>
              <a:gd name="connsiteY125" fmla="*/ 671916 h 973589"/>
              <a:gd name="connsiteX126" fmla="*/ 764075 w 973847"/>
              <a:gd name="connsiteY126" fmla="*/ 612410 h 973589"/>
              <a:gd name="connsiteX127" fmla="*/ 676594 w 973847"/>
              <a:gd name="connsiteY127" fmla="*/ 612410 h 973589"/>
              <a:gd name="connsiteX128" fmla="*/ 676594 w 973847"/>
              <a:gd name="connsiteY128" fmla="*/ 680410 h 973589"/>
              <a:gd name="connsiteX129" fmla="*/ 676594 w 973847"/>
              <a:gd name="connsiteY129" fmla="*/ 581008 h 973589"/>
              <a:gd name="connsiteX130" fmla="*/ 770212 w 973847"/>
              <a:gd name="connsiteY130" fmla="*/ 581008 h 973589"/>
              <a:gd name="connsiteX131" fmla="*/ 786697 w 973847"/>
              <a:gd name="connsiteY131" fmla="*/ 496645 h 973589"/>
              <a:gd name="connsiteX132" fmla="*/ 676594 w 973847"/>
              <a:gd name="connsiteY132" fmla="*/ 492053 h 973589"/>
              <a:gd name="connsiteX133" fmla="*/ 676594 w 973847"/>
              <a:gd name="connsiteY133" fmla="*/ 581008 h 973589"/>
              <a:gd name="connsiteX134" fmla="*/ 676594 w 973847"/>
              <a:gd name="connsiteY134" fmla="*/ 374831 h 973589"/>
              <a:gd name="connsiteX135" fmla="*/ 676594 w 973847"/>
              <a:gd name="connsiteY135" fmla="*/ 460628 h 973589"/>
              <a:gd name="connsiteX136" fmla="*/ 792789 w 973847"/>
              <a:gd name="connsiteY136" fmla="*/ 465476 h 973589"/>
              <a:gd name="connsiteX137" fmla="*/ 808872 w 973847"/>
              <a:gd name="connsiteY137" fmla="*/ 383181 h 973589"/>
              <a:gd name="connsiteX138" fmla="*/ 676594 w 973847"/>
              <a:gd name="connsiteY138" fmla="*/ 374827 h 973589"/>
              <a:gd name="connsiteX139" fmla="*/ 785170 w 973847"/>
              <a:gd name="connsiteY139" fmla="*/ 668251 h 973589"/>
              <a:gd name="connsiteX140" fmla="*/ 841840 w 973847"/>
              <a:gd name="connsiteY140" fmla="*/ 661902 h 973589"/>
              <a:gd name="connsiteX141" fmla="*/ 855067 w 973847"/>
              <a:gd name="connsiteY141" fmla="*/ 651016 h 973589"/>
              <a:gd name="connsiteX142" fmla="*/ 867262 w 973847"/>
              <a:gd name="connsiteY142" fmla="*/ 612414 h 973589"/>
              <a:gd name="connsiteX143" fmla="*/ 796085 w 973847"/>
              <a:gd name="connsiteY143" fmla="*/ 612414 h 973589"/>
              <a:gd name="connsiteX144" fmla="*/ 785173 w 973847"/>
              <a:gd name="connsiteY144" fmla="*/ 668251 h 973589"/>
              <a:gd name="connsiteX145" fmla="*/ 802221 w 973847"/>
              <a:gd name="connsiteY145" fmla="*/ 581008 h 973589"/>
              <a:gd name="connsiteX146" fmla="*/ 877182 w 973847"/>
              <a:gd name="connsiteY146" fmla="*/ 581008 h 973589"/>
              <a:gd name="connsiteX147" fmla="*/ 902304 w 973847"/>
              <a:gd name="connsiteY147" fmla="*/ 501467 h 973589"/>
              <a:gd name="connsiteX148" fmla="*/ 818452 w 973847"/>
              <a:gd name="connsiteY148" fmla="*/ 497973 h 973589"/>
              <a:gd name="connsiteX149" fmla="*/ 802221 w 973847"/>
              <a:gd name="connsiteY149" fmla="*/ 581008 h 973589"/>
              <a:gd name="connsiteX150" fmla="*/ 840493 w 973847"/>
              <a:gd name="connsiteY150" fmla="*/ 385178 h 973589"/>
              <a:gd name="connsiteX151" fmla="*/ 824544 w 973847"/>
              <a:gd name="connsiteY151" fmla="*/ 466800 h 973589"/>
              <a:gd name="connsiteX152" fmla="*/ 912103 w 973847"/>
              <a:gd name="connsiteY152" fmla="*/ 470454 h 973589"/>
              <a:gd name="connsiteX153" fmla="*/ 937110 w 973847"/>
              <a:gd name="connsiteY153" fmla="*/ 391279 h 973589"/>
              <a:gd name="connsiteX154" fmla="*/ 840493 w 973847"/>
              <a:gd name="connsiteY154" fmla="*/ 385178 h 973589"/>
              <a:gd name="connsiteX155" fmla="*/ 738243 w 973847"/>
              <a:gd name="connsiteY155" fmla="*/ 847959 h 973589"/>
              <a:gd name="connsiteX156" fmla="*/ 691116 w 973847"/>
              <a:gd name="connsiteY156" fmla="*/ 895066 h 973589"/>
              <a:gd name="connsiteX157" fmla="*/ 738243 w 973847"/>
              <a:gd name="connsiteY157" fmla="*/ 942180 h 973589"/>
              <a:gd name="connsiteX158" fmla="*/ 785358 w 973847"/>
              <a:gd name="connsiteY158" fmla="*/ 895066 h 973589"/>
              <a:gd name="connsiteX159" fmla="*/ 738243 w 973847"/>
              <a:gd name="connsiteY159" fmla="*/ 847959 h 973589"/>
              <a:gd name="connsiteX160" fmla="*/ 392687 w 973847"/>
              <a:gd name="connsiteY160" fmla="*/ 847959 h 973589"/>
              <a:gd name="connsiteX161" fmla="*/ 345560 w 973847"/>
              <a:gd name="connsiteY161" fmla="*/ 895066 h 973589"/>
              <a:gd name="connsiteX162" fmla="*/ 392687 w 973847"/>
              <a:gd name="connsiteY162" fmla="*/ 942180 h 973589"/>
              <a:gd name="connsiteX163" fmla="*/ 439802 w 973847"/>
              <a:gd name="connsiteY163" fmla="*/ 895066 h 973589"/>
              <a:gd name="connsiteX164" fmla="*/ 392687 w 973847"/>
              <a:gd name="connsiteY164" fmla="*/ 847959 h 973589"/>
              <a:gd name="connsiteX165" fmla="*/ 408388 w 973847"/>
              <a:gd name="connsiteY165" fmla="*/ 251249 h 973589"/>
              <a:gd name="connsiteX166" fmla="*/ 259162 w 973847"/>
              <a:gd name="connsiteY166" fmla="*/ 251249 h 973589"/>
              <a:gd name="connsiteX167" fmla="*/ 233981 w 973847"/>
              <a:gd name="connsiteY167" fmla="*/ 284837 h 973589"/>
              <a:gd name="connsiteX168" fmla="*/ 221401 w 973847"/>
              <a:gd name="connsiteY168" fmla="*/ 291116 h 973589"/>
              <a:gd name="connsiteX169" fmla="*/ 211980 w 973847"/>
              <a:gd name="connsiteY169" fmla="*/ 287983 h 973589"/>
              <a:gd name="connsiteX170" fmla="*/ 208836 w 973847"/>
              <a:gd name="connsiteY170" fmla="*/ 265992 h 973589"/>
              <a:gd name="connsiteX171" fmla="*/ 235616 w 973847"/>
              <a:gd name="connsiteY171" fmla="*/ 230304 h 973589"/>
              <a:gd name="connsiteX172" fmla="*/ 235616 w 973847"/>
              <a:gd name="connsiteY172" fmla="*/ 172729 h 973589"/>
              <a:gd name="connsiteX173" fmla="*/ 251317 w 973847"/>
              <a:gd name="connsiteY173" fmla="*/ 157032 h 973589"/>
              <a:gd name="connsiteX174" fmla="*/ 439802 w 973847"/>
              <a:gd name="connsiteY174" fmla="*/ 157032 h 973589"/>
              <a:gd name="connsiteX175" fmla="*/ 455519 w 973847"/>
              <a:gd name="connsiteY175" fmla="*/ 172729 h 973589"/>
              <a:gd name="connsiteX176" fmla="*/ 455519 w 973847"/>
              <a:gd name="connsiteY176" fmla="*/ 230319 h 973589"/>
              <a:gd name="connsiteX177" fmla="*/ 499498 w 973847"/>
              <a:gd name="connsiteY177" fmla="*/ 288934 h 973589"/>
              <a:gd name="connsiteX178" fmla="*/ 496350 w 973847"/>
              <a:gd name="connsiteY178" fmla="*/ 310910 h 973589"/>
              <a:gd name="connsiteX179" fmla="*/ 486944 w 973847"/>
              <a:gd name="connsiteY179" fmla="*/ 314057 h 973589"/>
              <a:gd name="connsiteX180" fmla="*/ 474364 w 973847"/>
              <a:gd name="connsiteY180" fmla="*/ 307778 h 973589"/>
              <a:gd name="connsiteX181" fmla="*/ 439802 w 973847"/>
              <a:gd name="connsiteY181" fmla="*/ 261714 h 973589"/>
              <a:gd name="connsiteX182" fmla="*/ 410911 w 973847"/>
              <a:gd name="connsiteY182" fmla="*/ 300238 h 973589"/>
              <a:gd name="connsiteX183" fmla="*/ 398331 w 973847"/>
              <a:gd name="connsiteY183" fmla="*/ 306521 h 973589"/>
              <a:gd name="connsiteX184" fmla="*/ 388914 w 973847"/>
              <a:gd name="connsiteY184" fmla="*/ 303374 h 973589"/>
              <a:gd name="connsiteX185" fmla="*/ 385766 w 973847"/>
              <a:gd name="connsiteY185" fmla="*/ 281398 h 973589"/>
              <a:gd name="connsiteX186" fmla="*/ 408381 w 973847"/>
              <a:gd name="connsiteY186" fmla="*/ 251249 h 973589"/>
              <a:gd name="connsiteX187" fmla="*/ 267030 w 973847"/>
              <a:gd name="connsiteY187" fmla="*/ 219840 h 973589"/>
              <a:gd name="connsiteX188" fmla="*/ 424104 w 973847"/>
              <a:gd name="connsiteY188" fmla="*/ 219840 h 973589"/>
              <a:gd name="connsiteX189" fmla="*/ 424104 w 973847"/>
              <a:gd name="connsiteY189" fmla="*/ 188434 h 973589"/>
              <a:gd name="connsiteX190" fmla="*/ 267030 w 973847"/>
              <a:gd name="connsiteY190" fmla="*/ 188434 h 973589"/>
              <a:gd name="connsiteX191" fmla="*/ 267030 w 973847"/>
              <a:gd name="connsiteY191" fmla="*/ 219840 h 973589"/>
              <a:gd name="connsiteX192" fmla="*/ 634228 w 973847"/>
              <a:gd name="connsiteY192" fmla="*/ 324936 h 973589"/>
              <a:gd name="connsiteX193" fmla="*/ 628199 w 973847"/>
              <a:gd name="connsiteY193" fmla="*/ 323716 h 973589"/>
              <a:gd name="connsiteX194" fmla="*/ 619747 w 973847"/>
              <a:gd name="connsiteY194" fmla="*/ 303185 h 973589"/>
              <a:gd name="connsiteX195" fmla="*/ 673169 w 973847"/>
              <a:gd name="connsiteY195" fmla="*/ 174981 h 973589"/>
              <a:gd name="connsiteX196" fmla="*/ 647925 w 973847"/>
              <a:gd name="connsiteY196" fmla="*/ 141338 h 973589"/>
              <a:gd name="connsiteX197" fmla="*/ 579951 w 973847"/>
              <a:gd name="connsiteY197" fmla="*/ 304391 h 973589"/>
              <a:gd name="connsiteX198" fmla="*/ 565459 w 973847"/>
              <a:gd name="connsiteY198" fmla="*/ 314061 h 973589"/>
              <a:gd name="connsiteX199" fmla="*/ 559415 w 973847"/>
              <a:gd name="connsiteY199" fmla="*/ 312844 h 973589"/>
              <a:gd name="connsiteX200" fmla="*/ 550963 w 973847"/>
              <a:gd name="connsiteY200" fmla="*/ 292314 h 973589"/>
              <a:gd name="connsiteX201" fmla="*/ 629490 w 973847"/>
              <a:gd name="connsiteY201" fmla="*/ 103875 h 973589"/>
              <a:gd name="connsiteX202" fmla="*/ 629560 w 973847"/>
              <a:gd name="connsiteY202" fmla="*/ 103705 h 973589"/>
              <a:gd name="connsiteX203" fmla="*/ 629604 w 973847"/>
              <a:gd name="connsiteY203" fmla="*/ 103602 h 973589"/>
              <a:gd name="connsiteX204" fmla="*/ 629715 w 973847"/>
              <a:gd name="connsiteY204" fmla="*/ 103361 h 973589"/>
              <a:gd name="connsiteX205" fmla="*/ 629726 w 973847"/>
              <a:gd name="connsiteY205" fmla="*/ 103332 h 973589"/>
              <a:gd name="connsiteX206" fmla="*/ 629852 w 973847"/>
              <a:gd name="connsiteY206" fmla="*/ 103065 h 973589"/>
              <a:gd name="connsiteX207" fmla="*/ 629878 w 973847"/>
              <a:gd name="connsiteY207" fmla="*/ 103014 h 973589"/>
              <a:gd name="connsiteX208" fmla="*/ 630052 w 973847"/>
              <a:gd name="connsiteY208" fmla="*/ 102677 h 973589"/>
              <a:gd name="connsiteX209" fmla="*/ 630118 w 973847"/>
              <a:gd name="connsiteY209" fmla="*/ 102544 h 973589"/>
              <a:gd name="connsiteX210" fmla="*/ 630226 w 973847"/>
              <a:gd name="connsiteY210" fmla="*/ 102341 h 973589"/>
              <a:gd name="connsiteX211" fmla="*/ 630259 w 973847"/>
              <a:gd name="connsiteY211" fmla="*/ 102285 h 973589"/>
              <a:gd name="connsiteX212" fmla="*/ 630403 w 973847"/>
              <a:gd name="connsiteY212" fmla="*/ 102030 h 973589"/>
              <a:gd name="connsiteX213" fmla="*/ 630418 w 973847"/>
              <a:gd name="connsiteY213" fmla="*/ 102008 h 973589"/>
              <a:gd name="connsiteX214" fmla="*/ 630551 w 973847"/>
              <a:gd name="connsiteY214" fmla="*/ 101782 h 973589"/>
              <a:gd name="connsiteX215" fmla="*/ 630614 w 973847"/>
              <a:gd name="connsiteY215" fmla="*/ 101682 h 973589"/>
              <a:gd name="connsiteX216" fmla="*/ 630706 w 973847"/>
              <a:gd name="connsiteY216" fmla="*/ 101534 h 973589"/>
              <a:gd name="connsiteX217" fmla="*/ 630866 w 973847"/>
              <a:gd name="connsiteY217" fmla="*/ 101290 h 973589"/>
              <a:gd name="connsiteX218" fmla="*/ 631025 w 973847"/>
              <a:gd name="connsiteY218" fmla="*/ 101050 h 973589"/>
              <a:gd name="connsiteX219" fmla="*/ 631036 w 973847"/>
              <a:gd name="connsiteY219" fmla="*/ 101035 h 973589"/>
              <a:gd name="connsiteX220" fmla="*/ 631191 w 973847"/>
              <a:gd name="connsiteY220" fmla="*/ 100813 h 973589"/>
              <a:gd name="connsiteX221" fmla="*/ 631258 w 973847"/>
              <a:gd name="connsiteY221" fmla="*/ 100725 h 973589"/>
              <a:gd name="connsiteX222" fmla="*/ 631365 w 973847"/>
              <a:gd name="connsiteY222" fmla="*/ 100580 h 973589"/>
              <a:gd name="connsiteX223" fmla="*/ 631539 w 973847"/>
              <a:gd name="connsiteY223" fmla="*/ 100351 h 973589"/>
              <a:gd name="connsiteX224" fmla="*/ 631716 w 973847"/>
              <a:gd name="connsiteY224" fmla="*/ 100126 h 973589"/>
              <a:gd name="connsiteX225" fmla="*/ 631731 w 973847"/>
              <a:gd name="connsiteY225" fmla="*/ 100107 h 973589"/>
              <a:gd name="connsiteX226" fmla="*/ 631901 w 973847"/>
              <a:gd name="connsiteY226" fmla="*/ 99904 h 973589"/>
              <a:gd name="connsiteX227" fmla="*/ 631975 w 973847"/>
              <a:gd name="connsiteY227" fmla="*/ 99811 h 973589"/>
              <a:gd name="connsiteX228" fmla="*/ 632082 w 973847"/>
              <a:gd name="connsiteY228" fmla="*/ 99689 h 973589"/>
              <a:gd name="connsiteX229" fmla="*/ 632275 w 973847"/>
              <a:gd name="connsiteY229" fmla="*/ 99475 h 973589"/>
              <a:gd name="connsiteX230" fmla="*/ 632467 w 973847"/>
              <a:gd name="connsiteY230" fmla="*/ 99264 h 973589"/>
              <a:gd name="connsiteX231" fmla="*/ 632500 w 973847"/>
              <a:gd name="connsiteY231" fmla="*/ 99227 h 973589"/>
              <a:gd name="connsiteX232" fmla="*/ 632667 w 973847"/>
              <a:gd name="connsiteY232" fmla="*/ 99053 h 973589"/>
              <a:gd name="connsiteX233" fmla="*/ 632867 w 973847"/>
              <a:gd name="connsiteY233" fmla="*/ 98850 h 973589"/>
              <a:gd name="connsiteX234" fmla="*/ 633052 w 973847"/>
              <a:gd name="connsiteY234" fmla="*/ 98665 h 973589"/>
              <a:gd name="connsiteX235" fmla="*/ 633070 w 973847"/>
              <a:gd name="connsiteY235" fmla="*/ 98646 h 973589"/>
              <a:gd name="connsiteX236" fmla="*/ 633277 w 973847"/>
              <a:gd name="connsiteY236" fmla="*/ 98450 h 973589"/>
              <a:gd name="connsiteX237" fmla="*/ 633340 w 973847"/>
              <a:gd name="connsiteY237" fmla="*/ 98391 h 973589"/>
              <a:gd name="connsiteX238" fmla="*/ 633488 w 973847"/>
              <a:gd name="connsiteY238" fmla="*/ 98258 h 973589"/>
              <a:gd name="connsiteX239" fmla="*/ 633640 w 973847"/>
              <a:gd name="connsiteY239" fmla="*/ 98125 h 973589"/>
              <a:gd name="connsiteX240" fmla="*/ 633706 w 973847"/>
              <a:gd name="connsiteY240" fmla="*/ 98066 h 973589"/>
              <a:gd name="connsiteX241" fmla="*/ 633921 w 973847"/>
              <a:gd name="connsiteY241" fmla="*/ 97881 h 973589"/>
              <a:gd name="connsiteX242" fmla="*/ 633947 w 973847"/>
              <a:gd name="connsiteY242" fmla="*/ 97859 h 973589"/>
              <a:gd name="connsiteX243" fmla="*/ 634143 w 973847"/>
              <a:gd name="connsiteY243" fmla="*/ 97700 h 973589"/>
              <a:gd name="connsiteX244" fmla="*/ 634257 w 973847"/>
              <a:gd name="connsiteY244" fmla="*/ 97607 h 973589"/>
              <a:gd name="connsiteX245" fmla="*/ 634365 w 973847"/>
              <a:gd name="connsiteY245" fmla="*/ 97526 h 973589"/>
              <a:gd name="connsiteX246" fmla="*/ 634575 w 973847"/>
              <a:gd name="connsiteY246" fmla="*/ 97360 h 973589"/>
              <a:gd name="connsiteX247" fmla="*/ 634590 w 973847"/>
              <a:gd name="connsiteY247" fmla="*/ 97352 h 973589"/>
              <a:gd name="connsiteX248" fmla="*/ 634820 w 973847"/>
              <a:gd name="connsiteY248" fmla="*/ 97182 h 973589"/>
              <a:gd name="connsiteX249" fmla="*/ 634901 w 973847"/>
              <a:gd name="connsiteY249" fmla="*/ 97119 h 973589"/>
              <a:gd name="connsiteX250" fmla="*/ 635049 w 973847"/>
              <a:gd name="connsiteY250" fmla="*/ 97016 h 973589"/>
              <a:gd name="connsiteX251" fmla="*/ 635234 w 973847"/>
              <a:gd name="connsiteY251" fmla="*/ 96890 h 973589"/>
              <a:gd name="connsiteX252" fmla="*/ 635289 w 973847"/>
              <a:gd name="connsiteY252" fmla="*/ 96857 h 973589"/>
              <a:gd name="connsiteX253" fmla="*/ 635526 w 973847"/>
              <a:gd name="connsiteY253" fmla="*/ 96698 h 973589"/>
              <a:gd name="connsiteX254" fmla="*/ 635570 w 973847"/>
              <a:gd name="connsiteY254" fmla="*/ 96668 h 973589"/>
              <a:gd name="connsiteX255" fmla="*/ 635766 w 973847"/>
              <a:gd name="connsiteY255" fmla="*/ 96546 h 973589"/>
              <a:gd name="connsiteX256" fmla="*/ 642824 w 973847"/>
              <a:gd name="connsiteY256" fmla="*/ 94261 h 973589"/>
              <a:gd name="connsiteX257" fmla="*/ 642828 w 973847"/>
              <a:gd name="connsiteY257" fmla="*/ 94257 h 973589"/>
              <a:gd name="connsiteX258" fmla="*/ 644004 w 973847"/>
              <a:gd name="connsiteY258" fmla="*/ 94216 h 973589"/>
              <a:gd name="connsiteX259" fmla="*/ 644333 w 973847"/>
              <a:gd name="connsiteY259" fmla="*/ 94216 h 973589"/>
              <a:gd name="connsiteX260" fmla="*/ 785358 w 973847"/>
              <a:gd name="connsiteY260" fmla="*/ 94216 h 973589"/>
              <a:gd name="connsiteX261" fmla="*/ 801075 w 973847"/>
              <a:gd name="connsiteY261" fmla="*/ 109914 h 973589"/>
              <a:gd name="connsiteX262" fmla="*/ 785358 w 973847"/>
              <a:gd name="connsiteY262" fmla="*/ 125626 h 973589"/>
              <a:gd name="connsiteX263" fmla="*/ 675414 w 973847"/>
              <a:gd name="connsiteY263" fmla="*/ 125626 h 973589"/>
              <a:gd name="connsiteX264" fmla="*/ 698972 w 973847"/>
              <a:gd name="connsiteY264" fmla="*/ 157032 h 973589"/>
              <a:gd name="connsiteX265" fmla="*/ 753944 w 973847"/>
              <a:gd name="connsiteY265" fmla="*/ 157032 h 973589"/>
              <a:gd name="connsiteX266" fmla="*/ 769657 w 973847"/>
              <a:gd name="connsiteY266" fmla="*/ 172729 h 973589"/>
              <a:gd name="connsiteX267" fmla="*/ 753944 w 973847"/>
              <a:gd name="connsiteY267" fmla="*/ 188437 h 973589"/>
              <a:gd name="connsiteX268" fmla="*/ 701580 w 973847"/>
              <a:gd name="connsiteY268" fmla="*/ 188437 h 973589"/>
              <a:gd name="connsiteX269" fmla="*/ 648735 w 973847"/>
              <a:gd name="connsiteY269" fmla="*/ 315266 h 973589"/>
              <a:gd name="connsiteX270" fmla="*/ 634228 w 973847"/>
              <a:gd name="connsiteY270" fmla="*/ 324940 h 973589"/>
              <a:gd name="connsiteX271" fmla="*/ 565470 w 973847"/>
              <a:gd name="connsiteY271" fmla="*/ 204131 h 973589"/>
              <a:gd name="connsiteX272" fmla="*/ 552321 w 973847"/>
              <a:gd name="connsiteY272" fmla="*/ 197039 h 973589"/>
              <a:gd name="connsiteX273" fmla="*/ 543473 w 973847"/>
              <a:gd name="connsiteY273" fmla="*/ 183993 h 973589"/>
              <a:gd name="connsiteX274" fmla="*/ 516553 w 973847"/>
              <a:gd name="connsiteY274" fmla="*/ 196037 h 973589"/>
              <a:gd name="connsiteX275" fmla="*/ 506474 w 973847"/>
              <a:gd name="connsiteY275" fmla="*/ 199705 h 973589"/>
              <a:gd name="connsiteX276" fmla="*/ 494427 w 973847"/>
              <a:gd name="connsiteY276" fmla="*/ 194084 h 973589"/>
              <a:gd name="connsiteX277" fmla="*/ 496369 w 973847"/>
              <a:gd name="connsiteY277" fmla="*/ 171967 h 973589"/>
              <a:gd name="connsiteX278" fmla="*/ 523877 w 973847"/>
              <a:gd name="connsiteY278" fmla="*/ 156532 h 973589"/>
              <a:gd name="connsiteX279" fmla="*/ 501754 w 973847"/>
              <a:gd name="connsiteY279" fmla="*/ 127479 h 973589"/>
              <a:gd name="connsiteX280" fmla="*/ 473772 w 973847"/>
              <a:gd name="connsiteY280" fmla="*/ 139977 h 973589"/>
              <a:gd name="connsiteX281" fmla="*/ 463567 w 973847"/>
              <a:gd name="connsiteY281" fmla="*/ 143756 h 973589"/>
              <a:gd name="connsiteX282" fmla="*/ 451624 w 973847"/>
              <a:gd name="connsiteY282" fmla="*/ 138261 h 973589"/>
              <a:gd name="connsiteX283" fmla="*/ 453340 w 973847"/>
              <a:gd name="connsiteY283" fmla="*/ 116119 h 973589"/>
              <a:gd name="connsiteX284" fmla="*/ 479731 w 973847"/>
              <a:gd name="connsiteY284" fmla="*/ 100732 h 973589"/>
              <a:gd name="connsiteX285" fmla="*/ 459868 w 973847"/>
              <a:gd name="connsiteY285" fmla="*/ 78748 h 973589"/>
              <a:gd name="connsiteX286" fmla="*/ 430951 w 973847"/>
              <a:gd name="connsiteY286" fmla="*/ 91365 h 973589"/>
              <a:gd name="connsiteX287" fmla="*/ 420757 w 973847"/>
              <a:gd name="connsiteY287" fmla="*/ 95122 h 973589"/>
              <a:gd name="connsiteX288" fmla="*/ 408813 w 973847"/>
              <a:gd name="connsiteY288" fmla="*/ 89627 h 973589"/>
              <a:gd name="connsiteX289" fmla="*/ 410541 w 973847"/>
              <a:gd name="connsiteY289" fmla="*/ 67485 h 973589"/>
              <a:gd name="connsiteX290" fmla="*/ 433355 w 973847"/>
              <a:gd name="connsiteY290" fmla="*/ 53503 h 973589"/>
              <a:gd name="connsiteX291" fmla="*/ 392679 w 973847"/>
              <a:gd name="connsiteY291" fmla="*/ 31412 h 973589"/>
              <a:gd name="connsiteX292" fmla="*/ 361265 w 973847"/>
              <a:gd name="connsiteY292" fmla="*/ 47110 h 973589"/>
              <a:gd name="connsiteX293" fmla="*/ 389672 w 973847"/>
              <a:gd name="connsiteY293" fmla="*/ 116389 h 973589"/>
              <a:gd name="connsiteX294" fmla="*/ 386206 w 973847"/>
              <a:gd name="connsiteY294" fmla="*/ 138317 h 973589"/>
              <a:gd name="connsiteX295" fmla="*/ 364261 w 973847"/>
              <a:gd name="connsiteY295" fmla="*/ 134852 h 973589"/>
              <a:gd name="connsiteX296" fmla="*/ 329851 w 973847"/>
              <a:gd name="connsiteY296" fmla="*/ 47110 h 973589"/>
              <a:gd name="connsiteX297" fmla="*/ 392679 w 973847"/>
              <a:gd name="connsiteY297" fmla="*/ 6 h 973589"/>
              <a:gd name="connsiteX298" fmla="*/ 513502 w 973847"/>
              <a:gd name="connsiteY298" fmla="*/ 92053 h 973589"/>
              <a:gd name="connsiteX299" fmla="*/ 521006 w 973847"/>
              <a:gd name="connsiteY299" fmla="*/ 101242 h 973589"/>
              <a:gd name="connsiteX300" fmla="*/ 521062 w 973847"/>
              <a:gd name="connsiteY300" fmla="*/ 101309 h 973589"/>
              <a:gd name="connsiteX301" fmla="*/ 521299 w 973847"/>
              <a:gd name="connsiteY301" fmla="*/ 101605 h 973589"/>
              <a:gd name="connsiteX302" fmla="*/ 521358 w 973847"/>
              <a:gd name="connsiteY302" fmla="*/ 101679 h 973589"/>
              <a:gd name="connsiteX303" fmla="*/ 578594 w 973847"/>
              <a:gd name="connsiteY303" fmla="*/ 179825 h 973589"/>
              <a:gd name="connsiteX304" fmla="*/ 574059 w 973847"/>
              <a:gd name="connsiteY304" fmla="*/ 201572 h 973589"/>
              <a:gd name="connsiteX305" fmla="*/ 565466 w 973847"/>
              <a:gd name="connsiteY305" fmla="*/ 204139 h 973589"/>
              <a:gd name="connsiteX306" fmla="*/ 908082 w 973847"/>
              <a:gd name="connsiteY306" fmla="*/ 342345 h 973589"/>
              <a:gd name="connsiteX307" fmla="*/ 904975 w 973847"/>
              <a:gd name="connsiteY307" fmla="*/ 342024 h 973589"/>
              <a:gd name="connsiteX308" fmla="*/ 892676 w 973847"/>
              <a:gd name="connsiteY308" fmla="*/ 323534 h 973589"/>
              <a:gd name="connsiteX309" fmla="*/ 900914 w 973847"/>
              <a:gd name="connsiteY309" fmla="*/ 282577 h 973589"/>
              <a:gd name="connsiteX310" fmla="*/ 900988 w 973847"/>
              <a:gd name="connsiteY310" fmla="*/ 282196 h 973589"/>
              <a:gd name="connsiteX311" fmla="*/ 892347 w 973847"/>
              <a:gd name="connsiteY311" fmla="*/ 204438 h 973589"/>
              <a:gd name="connsiteX312" fmla="*/ 883677 w 973847"/>
              <a:gd name="connsiteY312" fmla="*/ 148985 h 973589"/>
              <a:gd name="connsiteX313" fmla="*/ 894104 w 973847"/>
              <a:gd name="connsiteY313" fmla="*/ 102862 h 973589"/>
              <a:gd name="connsiteX314" fmla="*/ 864565 w 973847"/>
              <a:gd name="connsiteY314" fmla="*/ 95921 h 973589"/>
              <a:gd name="connsiteX315" fmla="*/ 854183 w 973847"/>
              <a:gd name="connsiteY315" fmla="*/ 141767 h 973589"/>
              <a:gd name="connsiteX316" fmla="*/ 822472 w 973847"/>
              <a:gd name="connsiteY316" fmla="*/ 187831 h 973589"/>
              <a:gd name="connsiteX317" fmla="*/ 781338 w 973847"/>
              <a:gd name="connsiteY317" fmla="*/ 253764 h 973589"/>
              <a:gd name="connsiteX318" fmla="*/ 766883 w 973847"/>
              <a:gd name="connsiteY318" fmla="*/ 317655 h 973589"/>
              <a:gd name="connsiteX319" fmla="*/ 748085 w 973847"/>
              <a:gd name="connsiteY319" fmla="*/ 329507 h 973589"/>
              <a:gd name="connsiteX320" fmla="*/ 736245 w 973847"/>
              <a:gd name="connsiteY320" fmla="*/ 310721 h 973589"/>
              <a:gd name="connsiteX321" fmla="*/ 750700 w 973847"/>
              <a:gd name="connsiteY321" fmla="*/ 246823 h 973589"/>
              <a:gd name="connsiteX322" fmla="*/ 801027 w 973847"/>
              <a:gd name="connsiteY322" fmla="*/ 164875 h 973589"/>
              <a:gd name="connsiteX323" fmla="*/ 823541 w 973847"/>
              <a:gd name="connsiteY323" fmla="*/ 134841 h 973589"/>
              <a:gd name="connsiteX324" fmla="*/ 837334 w 973847"/>
              <a:gd name="connsiteY324" fmla="*/ 73904 h 973589"/>
              <a:gd name="connsiteX325" fmla="*/ 837438 w 973847"/>
              <a:gd name="connsiteY325" fmla="*/ 73412 h 973589"/>
              <a:gd name="connsiteX326" fmla="*/ 837508 w 973847"/>
              <a:gd name="connsiteY326" fmla="*/ 73117 h 973589"/>
              <a:gd name="connsiteX327" fmla="*/ 851286 w 973847"/>
              <a:gd name="connsiteY327" fmla="*/ 12235 h 973589"/>
              <a:gd name="connsiteX328" fmla="*/ 858292 w 973847"/>
              <a:gd name="connsiteY328" fmla="*/ 2392 h 973589"/>
              <a:gd name="connsiteX329" fmla="*/ 870210 w 973847"/>
              <a:gd name="connsiteY329" fmla="*/ 413 h 973589"/>
              <a:gd name="connsiteX330" fmla="*/ 930323 w 973847"/>
              <a:gd name="connsiteY330" fmla="*/ 14561 h 973589"/>
              <a:gd name="connsiteX331" fmla="*/ 942052 w 973847"/>
              <a:gd name="connsiteY331" fmla="*/ 33317 h 973589"/>
              <a:gd name="connsiteX332" fmla="*/ 928285 w 973847"/>
              <a:gd name="connsiteY332" fmla="*/ 94120 h 973589"/>
              <a:gd name="connsiteX333" fmla="*/ 928152 w 973847"/>
              <a:gd name="connsiteY333" fmla="*/ 94745 h 973589"/>
              <a:gd name="connsiteX334" fmla="*/ 928056 w 973847"/>
              <a:gd name="connsiteY334" fmla="*/ 95137 h 973589"/>
              <a:gd name="connsiteX335" fmla="*/ 914314 w 973847"/>
              <a:gd name="connsiteY335" fmla="*/ 155908 h 973589"/>
              <a:gd name="connsiteX336" fmla="*/ 921653 w 973847"/>
              <a:gd name="connsiteY336" fmla="*/ 193126 h 973589"/>
              <a:gd name="connsiteX337" fmla="*/ 931666 w 973847"/>
              <a:gd name="connsiteY337" fmla="*/ 288956 h 973589"/>
              <a:gd name="connsiteX338" fmla="*/ 923465 w 973847"/>
              <a:gd name="connsiteY338" fmla="*/ 329739 h 973589"/>
              <a:gd name="connsiteX339" fmla="*/ 908082 w 973847"/>
              <a:gd name="connsiteY339" fmla="*/ 342353 h 973589"/>
              <a:gd name="connsiteX340" fmla="*/ 901028 w 973847"/>
              <a:gd name="connsiteY340" fmla="*/ 72229 h 973589"/>
              <a:gd name="connsiteX341" fmla="*/ 907967 w 973847"/>
              <a:gd name="connsiteY341" fmla="*/ 41559 h 973589"/>
              <a:gd name="connsiteX342" fmla="*/ 878428 w 973847"/>
              <a:gd name="connsiteY342" fmla="*/ 34618 h 973589"/>
              <a:gd name="connsiteX343" fmla="*/ 871493 w 973847"/>
              <a:gd name="connsiteY343" fmla="*/ 65281 h 973589"/>
              <a:gd name="connsiteX344" fmla="*/ 901028 w 973847"/>
              <a:gd name="connsiteY344" fmla="*/ 72229 h 97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</a:cxnLst>
            <a:rect l="l" t="t" r="r" b="b"/>
            <a:pathLst>
              <a:path w="973847" h="973589">
                <a:moveTo>
                  <a:pt x="251317" y="565307"/>
                </a:moveTo>
                <a:lnTo>
                  <a:pt x="62828" y="565307"/>
                </a:lnTo>
                <a:cubicBezTo>
                  <a:pt x="54162" y="565307"/>
                  <a:pt x="47131" y="558277"/>
                  <a:pt x="47131" y="549598"/>
                </a:cubicBezTo>
                <a:cubicBezTo>
                  <a:pt x="47131" y="540931"/>
                  <a:pt x="54162" y="533901"/>
                  <a:pt x="62828" y="533901"/>
                </a:cubicBezTo>
                <a:lnTo>
                  <a:pt x="251317" y="533901"/>
                </a:lnTo>
                <a:cubicBezTo>
                  <a:pt x="259998" y="533901"/>
                  <a:pt x="267030" y="540931"/>
                  <a:pt x="267030" y="549598"/>
                </a:cubicBezTo>
                <a:cubicBezTo>
                  <a:pt x="267030" y="558277"/>
                  <a:pt x="259998" y="565307"/>
                  <a:pt x="251317" y="565307"/>
                </a:cubicBezTo>
                <a:close/>
                <a:moveTo>
                  <a:pt x="188485" y="722336"/>
                </a:moveTo>
                <a:lnTo>
                  <a:pt x="62828" y="722336"/>
                </a:lnTo>
                <a:cubicBezTo>
                  <a:pt x="54162" y="722336"/>
                  <a:pt x="47131" y="715306"/>
                  <a:pt x="47131" y="706627"/>
                </a:cubicBezTo>
                <a:cubicBezTo>
                  <a:pt x="47131" y="697963"/>
                  <a:pt x="54162" y="690930"/>
                  <a:pt x="62828" y="690930"/>
                </a:cubicBezTo>
                <a:lnTo>
                  <a:pt x="188485" y="690930"/>
                </a:lnTo>
                <a:cubicBezTo>
                  <a:pt x="197166" y="690930"/>
                  <a:pt x="204201" y="697963"/>
                  <a:pt x="204201" y="706627"/>
                </a:cubicBezTo>
                <a:cubicBezTo>
                  <a:pt x="204201" y="715306"/>
                  <a:pt x="197166" y="722336"/>
                  <a:pt x="188485" y="722336"/>
                </a:cubicBezTo>
                <a:close/>
                <a:moveTo>
                  <a:pt x="172787" y="643820"/>
                </a:moveTo>
                <a:lnTo>
                  <a:pt x="15713" y="643820"/>
                </a:lnTo>
                <a:cubicBezTo>
                  <a:pt x="7031" y="643820"/>
                  <a:pt x="0" y="636786"/>
                  <a:pt x="0" y="628122"/>
                </a:cubicBezTo>
                <a:cubicBezTo>
                  <a:pt x="0" y="619443"/>
                  <a:pt x="7031" y="612410"/>
                  <a:pt x="15713" y="612410"/>
                </a:cubicBezTo>
                <a:lnTo>
                  <a:pt x="172787" y="612410"/>
                </a:lnTo>
                <a:cubicBezTo>
                  <a:pt x="181454" y="612410"/>
                  <a:pt x="188485" y="619443"/>
                  <a:pt x="188485" y="628122"/>
                </a:cubicBezTo>
                <a:cubicBezTo>
                  <a:pt x="188485" y="636786"/>
                  <a:pt x="181454" y="643820"/>
                  <a:pt x="172787" y="643820"/>
                </a:cubicBezTo>
                <a:close/>
                <a:moveTo>
                  <a:pt x="257920" y="746050"/>
                </a:moveTo>
                <a:cubicBezTo>
                  <a:pt x="257812" y="745699"/>
                  <a:pt x="257716" y="745333"/>
                  <a:pt x="257631" y="744967"/>
                </a:cubicBezTo>
                <a:lnTo>
                  <a:pt x="227859" y="633199"/>
                </a:lnTo>
                <a:cubicBezTo>
                  <a:pt x="225625" y="624824"/>
                  <a:pt x="230611" y="616223"/>
                  <a:pt x="238993" y="613989"/>
                </a:cubicBezTo>
                <a:cubicBezTo>
                  <a:pt x="247378" y="611756"/>
                  <a:pt x="255974" y="616740"/>
                  <a:pt x="258208" y="625120"/>
                </a:cubicBezTo>
                <a:lnTo>
                  <a:pt x="284636" y="724325"/>
                </a:lnTo>
                <a:lnTo>
                  <a:pt x="374559" y="714249"/>
                </a:lnTo>
                <a:lnTo>
                  <a:pt x="358188" y="612414"/>
                </a:lnTo>
                <a:lnTo>
                  <a:pt x="298444" y="612414"/>
                </a:lnTo>
                <a:cubicBezTo>
                  <a:pt x="289763" y="612414"/>
                  <a:pt x="282728" y="605384"/>
                  <a:pt x="282728" y="596716"/>
                </a:cubicBezTo>
                <a:cubicBezTo>
                  <a:pt x="282728" y="588038"/>
                  <a:pt x="289763" y="581008"/>
                  <a:pt x="298444" y="581008"/>
                </a:cubicBezTo>
                <a:lnTo>
                  <a:pt x="353139" y="581008"/>
                </a:lnTo>
                <a:lnTo>
                  <a:pt x="336560" y="477868"/>
                </a:lnTo>
                <a:lnTo>
                  <a:pt x="217680" y="472913"/>
                </a:lnTo>
                <a:lnTo>
                  <a:pt x="220321" y="482834"/>
                </a:lnTo>
                <a:cubicBezTo>
                  <a:pt x="222555" y="491206"/>
                  <a:pt x="217569" y="499811"/>
                  <a:pt x="209187" y="502044"/>
                </a:cubicBezTo>
                <a:cubicBezTo>
                  <a:pt x="207830" y="502395"/>
                  <a:pt x="206473" y="502577"/>
                  <a:pt x="205141" y="502577"/>
                </a:cubicBezTo>
                <a:cubicBezTo>
                  <a:pt x="198198" y="502577"/>
                  <a:pt x="191840" y="497932"/>
                  <a:pt x="189972" y="490903"/>
                </a:cubicBezTo>
                <a:lnTo>
                  <a:pt x="182119" y="461416"/>
                </a:lnTo>
                <a:cubicBezTo>
                  <a:pt x="181886" y="460739"/>
                  <a:pt x="181705" y="460040"/>
                  <a:pt x="181565" y="459327"/>
                </a:cubicBezTo>
                <a:lnTo>
                  <a:pt x="147495" y="331396"/>
                </a:lnTo>
                <a:cubicBezTo>
                  <a:pt x="147347" y="330934"/>
                  <a:pt x="147221" y="330461"/>
                  <a:pt x="147117" y="329980"/>
                </a:cubicBezTo>
                <a:lnTo>
                  <a:pt x="116713" y="215802"/>
                </a:lnTo>
                <a:cubicBezTo>
                  <a:pt x="114886" y="208938"/>
                  <a:pt x="108638" y="204139"/>
                  <a:pt x="101533" y="204139"/>
                </a:cubicBezTo>
                <a:lnTo>
                  <a:pt x="15731" y="204139"/>
                </a:lnTo>
                <a:cubicBezTo>
                  <a:pt x="7050" y="204139"/>
                  <a:pt x="18" y="197109"/>
                  <a:pt x="18" y="188441"/>
                </a:cubicBezTo>
                <a:cubicBezTo>
                  <a:pt x="18" y="179762"/>
                  <a:pt x="7050" y="172733"/>
                  <a:pt x="15731" y="172733"/>
                </a:cubicBezTo>
                <a:lnTo>
                  <a:pt x="101533" y="172733"/>
                </a:lnTo>
                <a:cubicBezTo>
                  <a:pt x="122853" y="172733"/>
                  <a:pt x="141577" y="187121"/>
                  <a:pt x="147062" y="207729"/>
                </a:cubicBezTo>
                <a:lnTo>
                  <a:pt x="174744" y="311679"/>
                </a:lnTo>
                <a:lnTo>
                  <a:pt x="330446" y="321508"/>
                </a:lnTo>
                <a:lnTo>
                  <a:pt x="331219" y="321560"/>
                </a:lnTo>
                <a:lnTo>
                  <a:pt x="661503" y="342416"/>
                </a:lnTo>
                <a:lnTo>
                  <a:pt x="662221" y="342460"/>
                </a:lnTo>
                <a:lnTo>
                  <a:pt x="828206" y="352940"/>
                </a:lnTo>
                <a:lnTo>
                  <a:pt x="829182" y="353003"/>
                </a:lnTo>
                <a:lnTo>
                  <a:pt x="959126" y="361208"/>
                </a:lnTo>
                <a:cubicBezTo>
                  <a:pt x="963945" y="361500"/>
                  <a:pt x="968366" y="364015"/>
                  <a:pt x="971092" y="367997"/>
                </a:cubicBezTo>
                <a:cubicBezTo>
                  <a:pt x="973821" y="371984"/>
                  <a:pt x="974572" y="376994"/>
                  <a:pt x="973126" y="381602"/>
                </a:cubicBezTo>
                <a:lnTo>
                  <a:pt x="903917" y="600677"/>
                </a:lnTo>
                <a:cubicBezTo>
                  <a:pt x="903784" y="601183"/>
                  <a:pt x="903629" y="601675"/>
                  <a:pt x="903451" y="602163"/>
                </a:cubicBezTo>
                <a:lnTo>
                  <a:pt x="885027" y="660489"/>
                </a:lnTo>
                <a:cubicBezTo>
                  <a:pt x="879431" y="678224"/>
                  <a:pt x="863844" y="691041"/>
                  <a:pt x="845353" y="693112"/>
                </a:cubicBezTo>
                <a:lnTo>
                  <a:pt x="767745" y="701809"/>
                </a:lnTo>
                <a:lnTo>
                  <a:pt x="767208" y="701868"/>
                </a:lnTo>
                <a:lnTo>
                  <a:pt x="662901" y="713557"/>
                </a:lnTo>
                <a:lnTo>
                  <a:pt x="662890" y="713557"/>
                </a:lnTo>
                <a:lnTo>
                  <a:pt x="662498" y="713602"/>
                </a:lnTo>
                <a:lnTo>
                  <a:pt x="525046" y="729003"/>
                </a:lnTo>
                <a:lnTo>
                  <a:pt x="524298" y="729088"/>
                </a:lnTo>
                <a:lnTo>
                  <a:pt x="292822" y="755025"/>
                </a:lnTo>
                <a:lnTo>
                  <a:pt x="306104" y="804894"/>
                </a:lnTo>
                <a:cubicBezTo>
                  <a:pt x="307932" y="811772"/>
                  <a:pt x="314179" y="816564"/>
                  <a:pt x="321284" y="816564"/>
                </a:cubicBezTo>
                <a:lnTo>
                  <a:pt x="392690" y="816564"/>
                </a:lnTo>
                <a:lnTo>
                  <a:pt x="738246" y="816564"/>
                </a:lnTo>
                <a:lnTo>
                  <a:pt x="738701" y="816572"/>
                </a:lnTo>
                <a:cubicBezTo>
                  <a:pt x="781785" y="816816"/>
                  <a:pt x="816780" y="851930"/>
                  <a:pt x="816780" y="895073"/>
                </a:cubicBezTo>
                <a:cubicBezTo>
                  <a:pt x="816780" y="938368"/>
                  <a:pt x="781541" y="973590"/>
                  <a:pt x="738250" y="973590"/>
                </a:cubicBezTo>
                <a:cubicBezTo>
                  <a:pt x="694940" y="973590"/>
                  <a:pt x="659709" y="938364"/>
                  <a:pt x="659709" y="895073"/>
                </a:cubicBezTo>
                <a:cubicBezTo>
                  <a:pt x="659709" y="877412"/>
                  <a:pt x="665575" y="861097"/>
                  <a:pt x="675459" y="847966"/>
                </a:cubicBezTo>
                <a:lnTo>
                  <a:pt x="455482" y="847966"/>
                </a:lnTo>
                <a:cubicBezTo>
                  <a:pt x="465365" y="861094"/>
                  <a:pt x="471228" y="877412"/>
                  <a:pt x="471228" y="895073"/>
                </a:cubicBezTo>
                <a:cubicBezTo>
                  <a:pt x="471228" y="938368"/>
                  <a:pt x="435993" y="973590"/>
                  <a:pt x="392698" y="973590"/>
                </a:cubicBezTo>
                <a:cubicBezTo>
                  <a:pt x="349392" y="973590"/>
                  <a:pt x="314157" y="938364"/>
                  <a:pt x="314157" y="895073"/>
                </a:cubicBezTo>
                <a:cubicBezTo>
                  <a:pt x="314157" y="877412"/>
                  <a:pt x="320023" y="861097"/>
                  <a:pt x="329906" y="847966"/>
                </a:cubicBezTo>
                <a:lnTo>
                  <a:pt x="321292" y="847966"/>
                </a:lnTo>
                <a:cubicBezTo>
                  <a:pt x="299968" y="847966"/>
                  <a:pt x="281248" y="833578"/>
                  <a:pt x="275763" y="812970"/>
                </a:cubicBezTo>
                <a:lnTo>
                  <a:pt x="257934" y="746054"/>
                </a:lnTo>
                <a:close/>
                <a:moveTo>
                  <a:pt x="405806" y="710750"/>
                </a:moveTo>
                <a:lnTo>
                  <a:pt x="506237" y="699498"/>
                </a:lnTo>
                <a:lnTo>
                  <a:pt x="500452" y="612414"/>
                </a:lnTo>
                <a:lnTo>
                  <a:pt x="389998" y="612414"/>
                </a:lnTo>
                <a:lnTo>
                  <a:pt x="405806" y="710750"/>
                </a:lnTo>
                <a:close/>
                <a:moveTo>
                  <a:pt x="384945" y="581008"/>
                </a:moveTo>
                <a:lnTo>
                  <a:pt x="498366" y="581008"/>
                </a:lnTo>
                <a:lnTo>
                  <a:pt x="491941" y="484350"/>
                </a:lnTo>
                <a:lnTo>
                  <a:pt x="368585" y="479206"/>
                </a:lnTo>
                <a:lnTo>
                  <a:pt x="384949" y="581008"/>
                </a:lnTo>
                <a:close/>
                <a:moveTo>
                  <a:pt x="331471" y="446222"/>
                </a:moveTo>
                <a:lnTo>
                  <a:pt x="316339" y="352086"/>
                </a:lnTo>
                <a:lnTo>
                  <a:pt x="183262" y="343684"/>
                </a:lnTo>
                <a:lnTo>
                  <a:pt x="209210" y="441122"/>
                </a:lnTo>
                <a:lnTo>
                  <a:pt x="331471" y="446222"/>
                </a:lnTo>
                <a:close/>
                <a:moveTo>
                  <a:pt x="348471" y="354116"/>
                </a:moveTo>
                <a:lnTo>
                  <a:pt x="363495" y="447560"/>
                </a:lnTo>
                <a:lnTo>
                  <a:pt x="489848" y="452833"/>
                </a:lnTo>
                <a:lnTo>
                  <a:pt x="483852" y="362661"/>
                </a:lnTo>
                <a:lnTo>
                  <a:pt x="348471" y="354116"/>
                </a:lnTo>
                <a:close/>
                <a:moveTo>
                  <a:pt x="537485" y="696000"/>
                </a:moveTo>
                <a:lnTo>
                  <a:pt x="645176" y="683937"/>
                </a:lnTo>
                <a:lnTo>
                  <a:pt x="645176" y="612417"/>
                </a:lnTo>
                <a:lnTo>
                  <a:pt x="531929" y="612417"/>
                </a:lnTo>
                <a:lnTo>
                  <a:pt x="537485" y="696003"/>
                </a:lnTo>
                <a:close/>
                <a:moveTo>
                  <a:pt x="529843" y="581008"/>
                </a:moveTo>
                <a:lnTo>
                  <a:pt x="645176" y="581008"/>
                </a:lnTo>
                <a:lnTo>
                  <a:pt x="645176" y="490744"/>
                </a:lnTo>
                <a:lnTo>
                  <a:pt x="523507" y="485666"/>
                </a:lnTo>
                <a:lnTo>
                  <a:pt x="529843" y="581008"/>
                </a:lnTo>
                <a:close/>
                <a:moveTo>
                  <a:pt x="515462" y="364658"/>
                </a:moveTo>
                <a:lnTo>
                  <a:pt x="521413" y="454150"/>
                </a:lnTo>
                <a:lnTo>
                  <a:pt x="645176" y="459316"/>
                </a:lnTo>
                <a:lnTo>
                  <a:pt x="645176" y="372849"/>
                </a:lnTo>
                <a:lnTo>
                  <a:pt x="515462" y="364658"/>
                </a:lnTo>
                <a:close/>
                <a:moveTo>
                  <a:pt x="676594" y="680413"/>
                </a:moveTo>
                <a:lnTo>
                  <a:pt x="752446" y="671916"/>
                </a:lnTo>
                <a:lnTo>
                  <a:pt x="764075" y="612410"/>
                </a:lnTo>
                <a:lnTo>
                  <a:pt x="676594" y="612410"/>
                </a:lnTo>
                <a:lnTo>
                  <a:pt x="676594" y="680410"/>
                </a:lnTo>
                <a:close/>
                <a:moveTo>
                  <a:pt x="676594" y="581008"/>
                </a:moveTo>
                <a:lnTo>
                  <a:pt x="770212" y="581008"/>
                </a:lnTo>
                <a:lnTo>
                  <a:pt x="786697" y="496645"/>
                </a:lnTo>
                <a:lnTo>
                  <a:pt x="676594" y="492053"/>
                </a:lnTo>
                <a:lnTo>
                  <a:pt x="676594" y="581008"/>
                </a:lnTo>
                <a:close/>
                <a:moveTo>
                  <a:pt x="676594" y="374831"/>
                </a:moveTo>
                <a:lnTo>
                  <a:pt x="676594" y="460628"/>
                </a:lnTo>
                <a:lnTo>
                  <a:pt x="792789" y="465476"/>
                </a:lnTo>
                <a:lnTo>
                  <a:pt x="808872" y="383181"/>
                </a:lnTo>
                <a:lnTo>
                  <a:pt x="676594" y="374827"/>
                </a:lnTo>
                <a:close/>
                <a:moveTo>
                  <a:pt x="785170" y="668251"/>
                </a:moveTo>
                <a:lnTo>
                  <a:pt x="841840" y="661902"/>
                </a:lnTo>
                <a:cubicBezTo>
                  <a:pt x="848005" y="661203"/>
                  <a:pt x="853199" y="656939"/>
                  <a:pt x="855067" y="651016"/>
                </a:cubicBezTo>
                <a:lnTo>
                  <a:pt x="867262" y="612414"/>
                </a:lnTo>
                <a:lnTo>
                  <a:pt x="796085" y="612414"/>
                </a:lnTo>
                <a:lnTo>
                  <a:pt x="785173" y="668251"/>
                </a:lnTo>
                <a:close/>
                <a:moveTo>
                  <a:pt x="802221" y="581008"/>
                </a:moveTo>
                <a:lnTo>
                  <a:pt x="877182" y="581008"/>
                </a:lnTo>
                <a:lnTo>
                  <a:pt x="902304" y="501467"/>
                </a:lnTo>
                <a:lnTo>
                  <a:pt x="818452" y="497973"/>
                </a:lnTo>
                <a:lnTo>
                  <a:pt x="802221" y="581008"/>
                </a:lnTo>
                <a:close/>
                <a:moveTo>
                  <a:pt x="840493" y="385178"/>
                </a:moveTo>
                <a:lnTo>
                  <a:pt x="824544" y="466800"/>
                </a:lnTo>
                <a:lnTo>
                  <a:pt x="912103" y="470454"/>
                </a:lnTo>
                <a:lnTo>
                  <a:pt x="937110" y="391279"/>
                </a:lnTo>
                <a:lnTo>
                  <a:pt x="840493" y="385178"/>
                </a:lnTo>
                <a:close/>
                <a:moveTo>
                  <a:pt x="738243" y="847959"/>
                </a:moveTo>
                <a:cubicBezTo>
                  <a:pt x="712262" y="847959"/>
                  <a:pt x="691116" y="869088"/>
                  <a:pt x="691116" y="895066"/>
                </a:cubicBezTo>
                <a:cubicBezTo>
                  <a:pt x="691116" y="921039"/>
                  <a:pt x="712262" y="942180"/>
                  <a:pt x="738243" y="942180"/>
                </a:cubicBezTo>
                <a:cubicBezTo>
                  <a:pt x="764227" y="942180"/>
                  <a:pt x="785358" y="921039"/>
                  <a:pt x="785358" y="895066"/>
                </a:cubicBezTo>
                <a:cubicBezTo>
                  <a:pt x="785358" y="869088"/>
                  <a:pt x="764227" y="847959"/>
                  <a:pt x="738243" y="847959"/>
                </a:cubicBezTo>
                <a:close/>
                <a:moveTo>
                  <a:pt x="392687" y="847959"/>
                </a:moveTo>
                <a:cubicBezTo>
                  <a:pt x="366706" y="847959"/>
                  <a:pt x="345560" y="869088"/>
                  <a:pt x="345560" y="895066"/>
                </a:cubicBezTo>
                <a:cubicBezTo>
                  <a:pt x="345560" y="921039"/>
                  <a:pt x="366706" y="942180"/>
                  <a:pt x="392687" y="942180"/>
                </a:cubicBezTo>
                <a:cubicBezTo>
                  <a:pt x="418671" y="942180"/>
                  <a:pt x="439802" y="921039"/>
                  <a:pt x="439802" y="895066"/>
                </a:cubicBezTo>
                <a:cubicBezTo>
                  <a:pt x="439802" y="869088"/>
                  <a:pt x="418671" y="847959"/>
                  <a:pt x="392687" y="847959"/>
                </a:cubicBezTo>
                <a:close/>
                <a:moveTo>
                  <a:pt x="408388" y="251249"/>
                </a:moveTo>
                <a:lnTo>
                  <a:pt x="259162" y="251249"/>
                </a:lnTo>
                <a:lnTo>
                  <a:pt x="233981" y="284837"/>
                </a:lnTo>
                <a:cubicBezTo>
                  <a:pt x="230881" y="288949"/>
                  <a:pt x="226173" y="291116"/>
                  <a:pt x="221401" y="291116"/>
                </a:cubicBezTo>
                <a:cubicBezTo>
                  <a:pt x="218113" y="291116"/>
                  <a:pt x="214813" y="290102"/>
                  <a:pt x="211980" y="287983"/>
                </a:cubicBezTo>
                <a:cubicBezTo>
                  <a:pt x="205041" y="282777"/>
                  <a:pt x="203628" y="272933"/>
                  <a:pt x="208836" y="265992"/>
                </a:cubicBezTo>
                <a:lnTo>
                  <a:pt x="235616" y="230304"/>
                </a:lnTo>
                <a:lnTo>
                  <a:pt x="235616" y="172729"/>
                </a:lnTo>
                <a:cubicBezTo>
                  <a:pt x="235616" y="164061"/>
                  <a:pt x="242651" y="157032"/>
                  <a:pt x="251317" y="157032"/>
                </a:cubicBezTo>
                <a:lnTo>
                  <a:pt x="439802" y="157032"/>
                </a:lnTo>
                <a:cubicBezTo>
                  <a:pt x="448487" y="157032"/>
                  <a:pt x="455519" y="164061"/>
                  <a:pt x="455519" y="172729"/>
                </a:cubicBezTo>
                <a:lnTo>
                  <a:pt x="455519" y="230319"/>
                </a:lnTo>
                <a:lnTo>
                  <a:pt x="499498" y="288934"/>
                </a:lnTo>
                <a:cubicBezTo>
                  <a:pt x="504702" y="295860"/>
                  <a:pt x="503289" y="305711"/>
                  <a:pt x="496350" y="310910"/>
                </a:cubicBezTo>
                <a:cubicBezTo>
                  <a:pt x="493532" y="313029"/>
                  <a:pt x="490217" y="314057"/>
                  <a:pt x="486944" y="314057"/>
                </a:cubicBezTo>
                <a:cubicBezTo>
                  <a:pt x="482158" y="314057"/>
                  <a:pt x="477449" y="311886"/>
                  <a:pt x="474364" y="307778"/>
                </a:cubicBezTo>
                <a:lnTo>
                  <a:pt x="439802" y="261714"/>
                </a:lnTo>
                <a:lnTo>
                  <a:pt x="410911" y="300238"/>
                </a:lnTo>
                <a:cubicBezTo>
                  <a:pt x="407811" y="304350"/>
                  <a:pt x="403106" y="306521"/>
                  <a:pt x="398331" y="306521"/>
                </a:cubicBezTo>
                <a:cubicBezTo>
                  <a:pt x="395046" y="306521"/>
                  <a:pt x="391743" y="305493"/>
                  <a:pt x="388914" y="303374"/>
                </a:cubicBezTo>
                <a:cubicBezTo>
                  <a:pt x="381971" y="298167"/>
                  <a:pt x="380558" y="288324"/>
                  <a:pt x="385766" y="281398"/>
                </a:cubicBezTo>
                <a:lnTo>
                  <a:pt x="408381" y="251249"/>
                </a:lnTo>
                <a:close/>
                <a:moveTo>
                  <a:pt x="267030" y="219840"/>
                </a:moveTo>
                <a:lnTo>
                  <a:pt x="424104" y="219840"/>
                </a:lnTo>
                <a:lnTo>
                  <a:pt x="424104" y="188434"/>
                </a:lnTo>
                <a:lnTo>
                  <a:pt x="267030" y="188434"/>
                </a:lnTo>
                <a:lnTo>
                  <a:pt x="267030" y="219840"/>
                </a:lnTo>
                <a:close/>
                <a:moveTo>
                  <a:pt x="634228" y="324936"/>
                </a:moveTo>
                <a:cubicBezTo>
                  <a:pt x="632223" y="324936"/>
                  <a:pt x="630181" y="324540"/>
                  <a:pt x="628199" y="323716"/>
                </a:cubicBezTo>
                <a:cubicBezTo>
                  <a:pt x="620191" y="320377"/>
                  <a:pt x="616407" y="311191"/>
                  <a:pt x="619747" y="303185"/>
                </a:cubicBezTo>
                <a:lnTo>
                  <a:pt x="673169" y="174981"/>
                </a:lnTo>
                <a:lnTo>
                  <a:pt x="647925" y="141338"/>
                </a:lnTo>
                <a:lnTo>
                  <a:pt x="579951" y="304391"/>
                </a:lnTo>
                <a:cubicBezTo>
                  <a:pt x="577440" y="310418"/>
                  <a:pt x="571599" y="314061"/>
                  <a:pt x="565459" y="314061"/>
                </a:cubicBezTo>
                <a:cubicBezTo>
                  <a:pt x="563440" y="314061"/>
                  <a:pt x="561398" y="313669"/>
                  <a:pt x="559415" y="312844"/>
                </a:cubicBezTo>
                <a:cubicBezTo>
                  <a:pt x="551407" y="309505"/>
                  <a:pt x="547623" y="300319"/>
                  <a:pt x="550963" y="292314"/>
                </a:cubicBezTo>
                <a:lnTo>
                  <a:pt x="629490" y="103875"/>
                </a:lnTo>
                <a:lnTo>
                  <a:pt x="629560" y="103705"/>
                </a:lnTo>
                <a:lnTo>
                  <a:pt x="629604" y="103602"/>
                </a:lnTo>
                <a:lnTo>
                  <a:pt x="629715" y="103361"/>
                </a:lnTo>
                <a:lnTo>
                  <a:pt x="629726" y="103332"/>
                </a:lnTo>
                <a:lnTo>
                  <a:pt x="629852" y="103065"/>
                </a:lnTo>
                <a:lnTo>
                  <a:pt x="629878" y="103014"/>
                </a:lnTo>
                <a:lnTo>
                  <a:pt x="630052" y="102677"/>
                </a:lnTo>
                <a:lnTo>
                  <a:pt x="630118" y="102544"/>
                </a:lnTo>
                <a:lnTo>
                  <a:pt x="630226" y="102341"/>
                </a:lnTo>
                <a:lnTo>
                  <a:pt x="630259" y="102285"/>
                </a:lnTo>
                <a:lnTo>
                  <a:pt x="630403" y="102030"/>
                </a:lnTo>
                <a:lnTo>
                  <a:pt x="630418" y="102008"/>
                </a:lnTo>
                <a:lnTo>
                  <a:pt x="630551" y="101782"/>
                </a:lnTo>
                <a:lnTo>
                  <a:pt x="630614" y="101682"/>
                </a:lnTo>
                <a:lnTo>
                  <a:pt x="630706" y="101534"/>
                </a:lnTo>
                <a:lnTo>
                  <a:pt x="630866" y="101290"/>
                </a:lnTo>
                <a:lnTo>
                  <a:pt x="631025" y="101050"/>
                </a:lnTo>
                <a:lnTo>
                  <a:pt x="631036" y="101035"/>
                </a:lnTo>
                <a:lnTo>
                  <a:pt x="631191" y="100813"/>
                </a:lnTo>
                <a:lnTo>
                  <a:pt x="631258" y="100725"/>
                </a:lnTo>
                <a:lnTo>
                  <a:pt x="631365" y="100580"/>
                </a:lnTo>
                <a:lnTo>
                  <a:pt x="631539" y="100351"/>
                </a:lnTo>
                <a:lnTo>
                  <a:pt x="631716" y="100126"/>
                </a:lnTo>
                <a:lnTo>
                  <a:pt x="631731" y="100107"/>
                </a:lnTo>
                <a:lnTo>
                  <a:pt x="631901" y="99904"/>
                </a:lnTo>
                <a:lnTo>
                  <a:pt x="631975" y="99811"/>
                </a:lnTo>
                <a:lnTo>
                  <a:pt x="632082" y="99689"/>
                </a:lnTo>
                <a:lnTo>
                  <a:pt x="632275" y="99475"/>
                </a:lnTo>
                <a:lnTo>
                  <a:pt x="632467" y="99264"/>
                </a:lnTo>
                <a:lnTo>
                  <a:pt x="632500" y="99227"/>
                </a:lnTo>
                <a:lnTo>
                  <a:pt x="632667" y="99053"/>
                </a:lnTo>
                <a:lnTo>
                  <a:pt x="632867" y="98850"/>
                </a:lnTo>
                <a:lnTo>
                  <a:pt x="633052" y="98665"/>
                </a:lnTo>
                <a:lnTo>
                  <a:pt x="633070" y="98646"/>
                </a:lnTo>
                <a:lnTo>
                  <a:pt x="633277" y="98450"/>
                </a:lnTo>
                <a:lnTo>
                  <a:pt x="633340" y="98391"/>
                </a:lnTo>
                <a:lnTo>
                  <a:pt x="633488" y="98258"/>
                </a:lnTo>
                <a:lnTo>
                  <a:pt x="633640" y="98125"/>
                </a:lnTo>
                <a:lnTo>
                  <a:pt x="633706" y="98066"/>
                </a:lnTo>
                <a:lnTo>
                  <a:pt x="633921" y="97881"/>
                </a:lnTo>
                <a:lnTo>
                  <a:pt x="633947" y="97859"/>
                </a:lnTo>
                <a:lnTo>
                  <a:pt x="634143" y="97700"/>
                </a:lnTo>
                <a:lnTo>
                  <a:pt x="634257" y="97607"/>
                </a:lnTo>
                <a:lnTo>
                  <a:pt x="634365" y="97526"/>
                </a:lnTo>
                <a:lnTo>
                  <a:pt x="634575" y="97360"/>
                </a:lnTo>
                <a:lnTo>
                  <a:pt x="634590" y="97352"/>
                </a:lnTo>
                <a:lnTo>
                  <a:pt x="634820" y="97182"/>
                </a:lnTo>
                <a:lnTo>
                  <a:pt x="634901" y="97119"/>
                </a:lnTo>
                <a:lnTo>
                  <a:pt x="635049" y="97016"/>
                </a:lnTo>
                <a:lnTo>
                  <a:pt x="635234" y="96890"/>
                </a:lnTo>
                <a:lnTo>
                  <a:pt x="635289" y="96857"/>
                </a:lnTo>
                <a:lnTo>
                  <a:pt x="635526" y="96698"/>
                </a:lnTo>
                <a:lnTo>
                  <a:pt x="635570" y="96668"/>
                </a:lnTo>
                <a:lnTo>
                  <a:pt x="635766" y="96546"/>
                </a:lnTo>
                <a:cubicBezTo>
                  <a:pt x="637960" y="95193"/>
                  <a:pt x="640383" y="94442"/>
                  <a:pt x="642824" y="94261"/>
                </a:cubicBezTo>
                <a:lnTo>
                  <a:pt x="642828" y="94257"/>
                </a:lnTo>
                <a:cubicBezTo>
                  <a:pt x="643220" y="94228"/>
                  <a:pt x="643612" y="94216"/>
                  <a:pt x="644004" y="94216"/>
                </a:cubicBezTo>
                <a:lnTo>
                  <a:pt x="644333" y="94216"/>
                </a:lnTo>
                <a:lnTo>
                  <a:pt x="785358" y="94216"/>
                </a:lnTo>
                <a:cubicBezTo>
                  <a:pt x="794028" y="94216"/>
                  <a:pt x="801075" y="101250"/>
                  <a:pt x="801075" y="109914"/>
                </a:cubicBezTo>
                <a:cubicBezTo>
                  <a:pt x="801075" y="118593"/>
                  <a:pt x="794028" y="125626"/>
                  <a:pt x="785358" y="125626"/>
                </a:cubicBezTo>
                <a:lnTo>
                  <a:pt x="675414" y="125626"/>
                </a:lnTo>
                <a:lnTo>
                  <a:pt x="698972" y="157032"/>
                </a:lnTo>
                <a:lnTo>
                  <a:pt x="753944" y="157032"/>
                </a:lnTo>
                <a:cubicBezTo>
                  <a:pt x="762611" y="157032"/>
                  <a:pt x="769657" y="164061"/>
                  <a:pt x="769657" y="172729"/>
                </a:cubicBezTo>
                <a:cubicBezTo>
                  <a:pt x="769657" y="181408"/>
                  <a:pt x="762611" y="188437"/>
                  <a:pt x="753944" y="188437"/>
                </a:cubicBezTo>
                <a:lnTo>
                  <a:pt x="701580" y="188437"/>
                </a:lnTo>
                <a:lnTo>
                  <a:pt x="648735" y="315266"/>
                </a:lnTo>
                <a:cubicBezTo>
                  <a:pt x="646223" y="321294"/>
                  <a:pt x="640383" y="324940"/>
                  <a:pt x="634228" y="324940"/>
                </a:cubicBezTo>
                <a:close/>
                <a:moveTo>
                  <a:pt x="565470" y="204131"/>
                </a:moveTo>
                <a:cubicBezTo>
                  <a:pt x="560355" y="204131"/>
                  <a:pt x="555343" y="201631"/>
                  <a:pt x="552321" y="197039"/>
                </a:cubicBezTo>
                <a:cubicBezTo>
                  <a:pt x="552228" y="196894"/>
                  <a:pt x="549010" y="192006"/>
                  <a:pt x="543473" y="183993"/>
                </a:cubicBezTo>
                <a:cubicBezTo>
                  <a:pt x="533608" y="185435"/>
                  <a:pt x="524254" y="189588"/>
                  <a:pt x="516553" y="196037"/>
                </a:cubicBezTo>
                <a:cubicBezTo>
                  <a:pt x="513609" y="198499"/>
                  <a:pt x="510028" y="199705"/>
                  <a:pt x="506474" y="199705"/>
                </a:cubicBezTo>
                <a:cubicBezTo>
                  <a:pt x="501980" y="199705"/>
                  <a:pt x="497526" y="197789"/>
                  <a:pt x="494427" y="194084"/>
                </a:cubicBezTo>
                <a:cubicBezTo>
                  <a:pt x="488853" y="187435"/>
                  <a:pt x="489733" y="177540"/>
                  <a:pt x="496369" y="171967"/>
                </a:cubicBezTo>
                <a:cubicBezTo>
                  <a:pt x="504543" y="165115"/>
                  <a:pt x="513894" y="159909"/>
                  <a:pt x="523877" y="156532"/>
                </a:cubicBezTo>
                <a:cubicBezTo>
                  <a:pt x="517267" y="147547"/>
                  <a:pt x="509792" y="137655"/>
                  <a:pt x="501754" y="127479"/>
                </a:cubicBezTo>
                <a:cubicBezTo>
                  <a:pt x="491457" y="128862"/>
                  <a:pt x="481717" y="133181"/>
                  <a:pt x="473772" y="139977"/>
                </a:cubicBezTo>
                <a:cubicBezTo>
                  <a:pt x="470813" y="142514"/>
                  <a:pt x="467174" y="143756"/>
                  <a:pt x="463567" y="143756"/>
                </a:cubicBezTo>
                <a:cubicBezTo>
                  <a:pt x="459140" y="143756"/>
                  <a:pt x="454734" y="141889"/>
                  <a:pt x="451624" y="138261"/>
                </a:cubicBezTo>
                <a:cubicBezTo>
                  <a:pt x="445979" y="131676"/>
                  <a:pt x="446752" y="121754"/>
                  <a:pt x="453340" y="116119"/>
                </a:cubicBezTo>
                <a:cubicBezTo>
                  <a:pt x="461193" y="109400"/>
                  <a:pt x="470151" y="104212"/>
                  <a:pt x="479731" y="100732"/>
                </a:cubicBezTo>
                <a:cubicBezTo>
                  <a:pt x="472611" y="92467"/>
                  <a:pt x="466005" y="85179"/>
                  <a:pt x="459868" y="78748"/>
                </a:cubicBezTo>
                <a:cubicBezTo>
                  <a:pt x="449234" y="79983"/>
                  <a:pt x="439144" y="84351"/>
                  <a:pt x="430951" y="91365"/>
                </a:cubicBezTo>
                <a:cubicBezTo>
                  <a:pt x="427992" y="93891"/>
                  <a:pt x="424363" y="95122"/>
                  <a:pt x="420757" y="95122"/>
                </a:cubicBezTo>
                <a:cubicBezTo>
                  <a:pt x="416315" y="95122"/>
                  <a:pt x="411909" y="93255"/>
                  <a:pt x="408813" y="89627"/>
                </a:cubicBezTo>
                <a:cubicBezTo>
                  <a:pt x="403165" y="83042"/>
                  <a:pt x="403942" y="73131"/>
                  <a:pt x="410541" y="67485"/>
                </a:cubicBezTo>
                <a:cubicBezTo>
                  <a:pt x="417410" y="61616"/>
                  <a:pt x="425122" y="56913"/>
                  <a:pt x="433355" y="53503"/>
                </a:cubicBezTo>
                <a:cubicBezTo>
                  <a:pt x="410626" y="34382"/>
                  <a:pt x="398187" y="31412"/>
                  <a:pt x="392679" y="31412"/>
                </a:cubicBezTo>
                <a:cubicBezTo>
                  <a:pt x="385307" y="31412"/>
                  <a:pt x="361265" y="32540"/>
                  <a:pt x="361265" y="47110"/>
                </a:cubicBezTo>
                <a:cubicBezTo>
                  <a:pt x="361265" y="71904"/>
                  <a:pt x="381764" y="105532"/>
                  <a:pt x="389672" y="116389"/>
                </a:cubicBezTo>
                <a:cubicBezTo>
                  <a:pt x="394773" y="123396"/>
                  <a:pt x="393227" y="133214"/>
                  <a:pt x="386206" y="138317"/>
                </a:cubicBezTo>
                <a:cubicBezTo>
                  <a:pt x="379186" y="143420"/>
                  <a:pt x="369365" y="141871"/>
                  <a:pt x="364261" y="134852"/>
                </a:cubicBezTo>
                <a:cubicBezTo>
                  <a:pt x="362867" y="132925"/>
                  <a:pt x="329851" y="87091"/>
                  <a:pt x="329851" y="47110"/>
                </a:cubicBezTo>
                <a:cubicBezTo>
                  <a:pt x="329851" y="18048"/>
                  <a:pt x="353915" y="6"/>
                  <a:pt x="392679" y="6"/>
                </a:cubicBezTo>
                <a:cubicBezTo>
                  <a:pt x="422699" y="6"/>
                  <a:pt x="462225" y="30118"/>
                  <a:pt x="513502" y="92053"/>
                </a:cubicBezTo>
                <a:cubicBezTo>
                  <a:pt x="516046" y="95126"/>
                  <a:pt x="518550" y="98188"/>
                  <a:pt x="521006" y="101242"/>
                </a:cubicBezTo>
                <a:lnTo>
                  <a:pt x="521062" y="101309"/>
                </a:lnTo>
                <a:lnTo>
                  <a:pt x="521299" y="101605"/>
                </a:lnTo>
                <a:lnTo>
                  <a:pt x="521358" y="101679"/>
                </a:lnTo>
                <a:cubicBezTo>
                  <a:pt x="553408" y="141516"/>
                  <a:pt x="577510" y="178165"/>
                  <a:pt x="578594" y="179825"/>
                </a:cubicBezTo>
                <a:cubicBezTo>
                  <a:pt x="583354" y="187084"/>
                  <a:pt x="581320" y="196817"/>
                  <a:pt x="574059" y="201572"/>
                </a:cubicBezTo>
                <a:cubicBezTo>
                  <a:pt x="571407" y="203314"/>
                  <a:pt x="568426" y="204139"/>
                  <a:pt x="565466" y="204139"/>
                </a:cubicBezTo>
                <a:close/>
                <a:moveTo>
                  <a:pt x="908082" y="342345"/>
                </a:moveTo>
                <a:cubicBezTo>
                  <a:pt x="907057" y="342345"/>
                  <a:pt x="906029" y="342242"/>
                  <a:pt x="904975" y="342024"/>
                </a:cubicBezTo>
                <a:cubicBezTo>
                  <a:pt x="896471" y="340326"/>
                  <a:pt x="890960" y="332040"/>
                  <a:pt x="892676" y="323534"/>
                </a:cubicBezTo>
                <a:lnTo>
                  <a:pt x="900914" y="282577"/>
                </a:lnTo>
                <a:cubicBezTo>
                  <a:pt x="900939" y="282451"/>
                  <a:pt x="900965" y="282322"/>
                  <a:pt x="900988" y="282196"/>
                </a:cubicBezTo>
                <a:cubicBezTo>
                  <a:pt x="908896" y="247263"/>
                  <a:pt x="900481" y="225486"/>
                  <a:pt x="892347" y="204438"/>
                </a:cubicBezTo>
                <a:cubicBezTo>
                  <a:pt x="885759" y="187395"/>
                  <a:pt x="878957" y="169797"/>
                  <a:pt x="883677" y="148985"/>
                </a:cubicBezTo>
                <a:lnTo>
                  <a:pt x="894104" y="102862"/>
                </a:lnTo>
                <a:lnTo>
                  <a:pt x="864565" y="95921"/>
                </a:lnTo>
                <a:lnTo>
                  <a:pt x="854183" y="141767"/>
                </a:lnTo>
                <a:cubicBezTo>
                  <a:pt x="849463" y="162630"/>
                  <a:pt x="835740" y="175447"/>
                  <a:pt x="822472" y="187831"/>
                </a:cubicBezTo>
                <a:cubicBezTo>
                  <a:pt x="806127" y="203081"/>
                  <a:pt x="789231" y="218871"/>
                  <a:pt x="781338" y="253764"/>
                </a:cubicBezTo>
                <a:lnTo>
                  <a:pt x="766883" y="317655"/>
                </a:lnTo>
                <a:cubicBezTo>
                  <a:pt x="764967" y="326119"/>
                  <a:pt x="756537" y="331411"/>
                  <a:pt x="748085" y="329507"/>
                </a:cubicBezTo>
                <a:cubicBezTo>
                  <a:pt x="739633" y="327591"/>
                  <a:pt x="734326" y="319175"/>
                  <a:pt x="736245" y="310721"/>
                </a:cubicBezTo>
                <a:lnTo>
                  <a:pt x="750700" y="246823"/>
                </a:lnTo>
                <a:cubicBezTo>
                  <a:pt x="760728" y="202511"/>
                  <a:pt x="783076" y="181648"/>
                  <a:pt x="801027" y="164875"/>
                </a:cubicBezTo>
                <a:cubicBezTo>
                  <a:pt x="812600" y="154077"/>
                  <a:pt x="820952" y="146271"/>
                  <a:pt x="823541" y="134841"/>
                </a:cubicBezTo>
                <a:lnTo>
                  <a:pt x="837334" y="73904"/>
                </a:lnTo>
                <a:lnTo>
                  <a:pt x="837438" y="73412"/>
                </a:lnTo>
                <a:lnTo>
                  <a:pt x="837508" y="73117"/>
                </a:lnTo>
                <a:lnTo>
                  <a:pt x="851286" y="12235"/>
                </a:lnTo>
                <a:cubicBezTo>
                  <a:pt x="852211" y="8153"/>
                  <a:pt x="854737" y="4610"/>
                  <a:pt x="858292" y="2392"/>
                </a:cubicBezTo>
                <a:cubicBezTo>
                  <a:pt x="861832" y="173"/>
                  <a:pt x="866137" y="-541"/>
                  <a:pt x="870210" y="413"/>
                </a:cubicBezTo>
                <a:lnTo>
                  <a:pt x="930323" y="14561"/>
                </a:lnTo>
                <a:cubicBezTo>
                  <a:pt x="938712" y="16540"/>
                  <a:pt x="943957" y="24915"/>
                  <a:pt x="942052" y="33317"/>
                </a:cubicBezTo>
                <a:lnTo>
                  <a:pt x="928285" y="94120"/>
                </a:lnTo>
                <a:lnTo>
                  <a:pt x="928152" y="94745"/>
                </a:lnTo>
                <a:lnTo>
                  <a:pt x="928056" y="95137"/>
                </a:lnTo>
                <a:lnTo>
                  <a:pt x="914314" y="155908"/>
                </a:lnTo>
                <a:cubicBezTo>
                  <a:pt x="911714" y="167404"/>
                  <a:pt x="915875" y="178191"/>
                  <a:pt x="921653" y="193126"/>
                </a:cubicBezTo>
                <a:cubicBezTo>
                  <a:pt x="930552" y="216142"/>
                  <a:pt x="941619" y="244796"/>
                  <a:pt x="931666" y="288956"/>
                </a:cubicBezTo>
                <a:lnTo>
                  <a:pt x="923465" y="329739"/>
                </a:lnTo>
                <a:cubicBezTo>
                  <a:pt x="921967" y="337198"/>
                  <a:pt x="915417" y="342353"/>
                  <a:pt x="908082" y="342353"/>
                </a:cubicBezTo>
                <a:close/>
                <a:moveTo>
                  <a:pt x="901028" y="72229"/>
                </a:moveTo>
                <a:lnTo>
                  <a:pt x="907967" y="41559"/>
                </a:lnTo>
                <a:lnTo>
                  <a:pt x="878428" y="34618"/>
                </a:lnTo>
                <a:lnTo>
                  <a:pt x="871493" y="65281"/>
                </a:lnTo>
                <a:lnTo>
                  <a:pt x="901028" y="72229"/>
                </a:lnTo>
                <a:close/>
              </a:path>
            </a:pathLst>
          </a:custGeom>
          <a:solidFill>
            <a:srgbClr val="000000"/>
          </a:solidFill>
          <a:ln w="4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5920A2C2-3B1F-F734-D90E-A565398D2500}"/>
              </a:ext>
            </a:extLst>
          </p:cNvPr>
          <p:cNvSpPr>
            <a:spLocks noChangeAspect="1"/>
          </p:cNvSpPr>
          <p:nvPr/>
        </p:nvSpPr>
        <p:spPr>
          <a:xfrm>
            <a:off x="6484925" y="4076325"/>
            <a:ext cx="666374" cy="932660"/>
          </a:xfrm>
          <a:custGeom>
            <a:avLst/>
            <a:gdLst>
              <a:gd name="connsiteX0" fmla="*/ 607882 w 666374"/>
              <a:gd name="connsiteY0" fmla="*/ 810646 h 932660"/>
              <a:gd name="connsiteX1" fmla="*/ 644230 w 666374"/>
              <a:gd name="connsiteY1" fmla="*/ 621768 h 932660"/>
              <a:gd name="connsiteX2" fmla="*/ 507100 w 666374"/>
              <a:gd name="connsiteY2" fmla="*/ 331006 h 932660"/>
              <a:gd name="connsiteX3" fmla="*/ 469053 w 666374"/>
              <a:gd name="connsiteY3" fmla="*/ 280087 h 932660"/>
              <a:gd name="connsiteX4" fmla="*/ 508054 w 666374"/>
              <a:gd name="connsiteY4" fmla="*/ 210737 h 932660"/>
              <a:gd name="connsiteX5" fmla="*/ 510099 w 666374"/>
              <a:gd name="connsiteY5" fmla="*/ 193798 h 932660"/>
              <a:gd name="connsiteX6" fmla="*/ 499476 w 666374"/>
              <a:gd name="connsiteY6" fmla="*/ 180419 h 932660"/>
              <a:gd name="connsiteX7" fmla="*/ 477305 w 666374"/>
              <a:gd name="connsiteY7" fmla="*/ 168105 h 932660"/>
              <a:gd name="connsiteX8" fmla="*/ 507155 w 666374"/>
              <a:gd name="connsiteY8" fmla="*/ 123343 h 932660"/>
              <a:gd name="connsiteX9" fmla="*/ 502550 w 666374"/>
              <a:gd name="connsiteY9" fmla="*/ 93675 h 932660"/>
              <a:gd name="connsiteX10" fmla="*/ 391489 w 666374"/>
              <a:gd name="connsiteY10" fmla="*/ 4853 h 932660"/>
              <a:gd name="connsiteX11" fmla="*/ 372839 w 666374"/>
              <a:gd name="connsiteY11" fmla="*/ 511 h 932660"/>
              <a:gd name="connsiteX12" fmla="*/ 357737 w 666374"/>
              <a:gd name="connsiteY12" fmla="*/ 12263 h 932660"/>
              <a:gd name="connsiteX13" fmla="*/ 322731 w 666374"/>
              <a:gd name="connsiteY13" fmla="*/ 82256 h 932660"/>
              <a:gd name="connsiteX14" fmla="*/ 299569 w 666374"/>
              <a:gd name="connsiteY14" fmla="*/ 69391 h 932660"/>
              <a:gd name="connsiteX15" fmla="*/ 269413 w 666374"/>
              <a:gd name="connsiteY15" fmla="*/ 77929 h 932660"/>
              <a:gd name="connsiteX16" fmla="*/ 69502 w 666374"/>
              <a:gd name="connsiteY16" fmla="*/ 433229 h 932660"/>
              <a:gd name="connsiteX17" fmla="*/ 67508 w 666374"/>
              <a:gd name="connsiteY17" fmla="*/ 450169 h 932660"/>
              <a:gd name="connsiteX18" fmla="*/ 78094 w 666374"/>
              <a:gd name="connsiteY18" fmla="*/ 463544 h 932660"/>
              <a:gd name="connsiteX19" fmla="*/ 278005 w 666374"/>
              <a:gd name="connsiteY19" fmla="*/ 574576 h 932660"/>
              <a:gd name="connsiteX20" fmla="*/ 288765 w 666374"/>
              <a:gd name="connsiteY20" fmla="*/ 577356 h 932660"/>
              <a:gd name="connsiteX21" fmla="*/ 308147 w 666374"/>
              <a:gd name="connsiteY21" fmla="*/ 566037 h 932660"/>
              <a:gd name="connsiteX22" fmla="*/ 382116 w 666374"/>
              <a:gd name="connsiteY22" fmla="*/ 434616 h 932660"/>
              <a:gd name="connsiteX23" fmla="*/ 422078 w 666374"/>
              <a:gd name="connsiteY23" fmla="*/ 444119 h 932660"/>
              <a:gd name="connsiteX24" fmla="*/ 432320 w 666374"/>
              <a:gd name="connsiteY24" fmla="*/ 443080 h 932660"/>
              <a:gd name="connsiteX25" fmla="*/ 510965 w 666374"/>
              <a:gd name="connsiteY25" fmla="*/ 621771 h 932660"/>
              <a:gd name="connsiteX26" fmla="*/ 359564 w 666374"/>
              <a:gd name="connsiteY26" fmla="*/ 799419 h 932660"/>
              <a:gd name="connsiteX27" fmla="*/ 311017 w 666374"/>
              <a:gd name="connsiteY27" fmla="*/ 799419 h 932660"/>
              <a:gd name="connsiteX28" fmla="*/ 134546 w 666374"/>
              <a:gd name="connsiteY28" fmla="*/ 642930 h 932660"/>
              <a:gd name="connsiteX29" fmla="*/ 211404 w 666374"/>
              <a:gd name="connsiteY29" fmla="*/ 685607 h 932660"/>
              <a:gd name="connsiteX30" fmla="*/ 222164 w 666374"/>
              <a:gd name="connsiteY30" fmla="*/ 688388 h 932660"/>
              <a:gd name="connsiteX31" fmla="*/ 241597 w 666374"/>
              <a:gd name="connsiteY31" fmla="*/ 676980 h 932660"/>
              <a:gd name="connsiteX32" fmla="*/ 232964 w 666374"/>
              <a:gd name="connsiteY32" fmla="*/ 646754 h 932660"/>
              <a:gd name="connsiteX33" fmla="*/ 33016 w 666374"/>
              <a:gd name="connsiteY33" fmla="*/ 535722 h 932660"/>
              <a:gd name="connsiteX34" fmla="*/ 2823 w 666374"/>
              <a:gd name="connsiteY34" fmla="*/ 544353 h 932660"/>
              <a:gd name="connsiteX35" fmla="*/ 11456 w 666374"/>
              <a:gd name="connsiteY35" fmla="*/ 574579 h 932660"/>
              <a:gd name="connsiteX36" fmla="*/ 89213 w 666374"/>
              <a:gd name="connsiteY36" fmla="*/ 617759 h 932660"/>
              <a:gd name="connsiteX37" fmla="*/ 88854 w 666374"/>
              <a:gd name="connsiteY37" fmla="*/ 621771 h 932660"/>
              <a:gd name="connsiteX38" fmla="*/ 186229 w 666374"/>
              <a:gd name="connsiteY38" fmla="*/ 805399 h 932660"/>
              <a:gd name="connsiteX39" fmla="*/ 111106 w 666374"/>
              <a:gd name="connsiteY39" fmla="*/ 910451 h 932660"/>
              <a:gd name="connsiteX40" fmla="*/ 133321 w 666374"/>
              <a:gd name="connsiteY40" fmla="*/ 932660 h 932660"/>
              <a:gd name="connsiteX41" fmla="*/ 644160 w 666374"/>
              <a:gd name="connsiteY41" fmla="*/ 932660 h 932660"/>
              <a:gd name="connsiteX42" fmla="*/ 666375 w 666374"/>
              <a:gd name="connsiteY42" fmla="*/ 910451 h 932660"/>
              <a:gd name="connsiteX43" fmla="*/ 607889 w 666374"/>
              <a:gd name="connsiteY43" fmla="*/ 810650 h 932660"/>
              <a:gd name="connsiteX44" fmla="*/ 425696 w 666374"/>
              <a:gd name="connsiteY44" fmla="*/ 266542 h 932660"/>
              <a:gd name="connsiteX45" fmla="*/ 422074 w 666374"/>
              <a:gd name="connsiteY45" fmla="*/ 266468 h 932660"/>
              <a:gd name="connsiteX46" fmla="*/ 333225 w 666374"/>
              <a:gd name="connsiteY46" fmla="*/ 355294 h 932660"/>
              <a:gd name="connsiteX47" fmla="*/ 348094 w 666374"/>
              <a:gd name="connsiteY47" fmla="*/ 404434 h 932660"/>
              <a:gd name="connsiteX48" fmla="*/ 280258 w 666374"/>
              <a:gd name="connsiteY48" fmla="*/ 524995 h 932660"/>
              <a:gd name="connsiteX49" fmla="*/ 119177 w 666374"/>
              <a:gd name="connsiteY49" fmla="*/ 435526 h 932660"/>
              <a:gd name="connsiteX50" fmla="*/ 297305 w 666374"/>
              <a:gd name="connsiteY50" fmla="*/ 118953 h 932660"/>
              <a:gd name="connsiteX51" fmla="*/ 458386 w 666374"/>
              <a:gd name="connsiteY51" fmla="*/ 208437 h 932660"/>
              <a:gd name="connsiteX52" fmla="*/ 425692 w 666374"/>
              <a:gd name="connsiteY52" fmla="*/ 266538 h 932660"/>
              <a:gd name="connsiteX53" fmla="*/ 438346 w 666374"/>
              <a:gd name="connsiteY53" fmla="*/ 146469 h 932660"/>
              <a:gd name="connsiteX54" fmla="*/ 361613 w 666374"/>
              <a:gd name="connsiteY54" fmla="*/ 103851 h 932660"/>
              <a:gd name="connsiteX55" fmla="*/ 385201 w 666374"/>
              <a:gd name="connsiteY55" fmla="*/ 56700 h 932660"/>
              <a:gd name="connsiteX56" fmla="*/ 458907 w 666374"/>
              <a:gd name="connsiteY56" fmla="*/ 115644 h 932660"/>
              <a:gd name="connsiteX57" fmla="*/ 438346 w 666374"/>
              <a:gd name="connsiteY57" fmla="*/ 146469 h 932660"/>
              <a:gd name="connsiteX58" fmla="*/ 377648 w 666374"/>
              <a:gd name="connsiteY58" fmla="*/ 355294 h 932660"/>
              <a:gd name="connsiteX59" fmla="*/ 422074 w 666374"/>
              <a:gd name="connsiteY59" fmla="*/ 310879 h 932660"/>
              <a:gd name="connsiteX60" fmla="*/ 466497 w 666374"/>
              <a:gd name="connsiteY60" fmla="*/ 355294 h 932660"/>
              <a:gd name="connsiteX61" fmla="*/ 422074 w 666374"/>
              <a:gd name="connsiteY61" fmla="*/ 399705 h 932660"/>
              <a:gd name="connsiteX62" fmla="*/ 377648 w 666374"/>
              <a:gd name="connsiteY62" fmla="*/ 355294 h 932660"/>
              <a:gd name="connsiteX63" fmla="*/ 555384 w 666374"/>
              <a:gd name="connsiteY63" fmla="*/ 621768 h 932660"/>
              <a:gd name="connsiteX64" fmla="*/ 476777 w 666374"/>
              <a:gd name="connsiteY64" fmla="*/ 424732 h 932660"/>
              <a:gd name="connsiteX65" fmla="*/ 504192 w 666374"/>
              <a:gd name="connsiteY65" fmla="*/ 388922 h 932660"/>
              <a:gd name="connsiteX66" fmla="*/ 599807 w 666374"/>
              <a:gd name="connsiteY66" fmla="*/ 621771 h 932660"/>
              <a:gd name="connsiteX67" fmla="*/ 563851 w 666374"/>
              <a:gd name="connsiteY67" fmla="*/ 799419 h 932660"/>
              <a:gd name="connsiteX68" fmla="*/ 460128 w 666374"/>
              <a:gd name="connsiteY68" fmla="*/ 799419 h 932660"/>
              <a:gd name="connsiteX69" fmla="*/ 555388 w 666374"/>
              <a:gd name="connsiteY69" fmla="*/ 621771 h 932660"/>
              <a:gd name="connsiteX70" fmla="*/ 159653 w 666374"/>
              <a:gd name="connsiteY70" fmla="*/ 888242 h 932660"/>
              <a:gd name="connsiteX71" fmla="*/ 222204 w 666374"/>
              <a:gd name="connsiteY71" fmla="*/ 843830 h 932660"/>
              <a:gd name="connsiteX72" fmla="*/ 311013 w 666374"/>
              <a:gd name="connsiteY72" fmla="*/ 843830 h 932660"/>
              <a:gd name="connsiteX73" fmla="*/ 573912 w 666374"/>
              <a:gd name="connsiteY73" fmla="*/ 843830 h 932660"/>
              <a:gd name="connsiteX74" fmla="*/ 618249 w 666374"/>
              <a:gd name="connsiteY74" fmla="*/ 888242 h 932660"/>
              <a:gd name="connsiteX75" fmla="*/ 159653 w 666374"/>
              <a:gd name="connsiteY75" fmla="*/ 888242 h 93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666374" h="932660">
                <a:moveTo>
                  <a:pt x="607882" y="810646"/>
                </a:moveTo>
                <a:cubicBezTo>
                  <a:pt x="634436" y="751577"/>
                  <a:pt x="644230" y="674377"/>
                  <a:pt x="644230" y="621768"/>
                </a:cubicBezTo>
                <a:cubicBezTo>
                  <a:pt x="644230" y="508654"/>
                  <a:pt x="592827" y="402116"/>
                  <a:pt x="507100" y="331006"/>
                </a:cubicBezTo>
                <a:cubicBezTo>
                  <a:pt x="501011" y="309732"/>
                  <a:pt x="487285" y="291654"/>
                  <a:pt x="469053" y="280087"/>
                </a:cubicBezTo>
                <a:lnTo>
                  <a:pt x="508054" y="210737"/>
                </a:lnTo>
                <a:cubicBezTo>
                  <a:pt x="510961" y="205572"/>
                  <a:pt x="511708" y="199507"/>
                  <a:pt x="510099" y="193798"/>
                </a:cubicBezTo>
                <a:cubicBezTo>
                  <a:pt x="508450" y="188110"/>
                  <a:pt x="504677" y="183303"/>
                  <a:pt x="499476" y="180419"/>
                </a:cubicBezTo>
                <a:lnTo>
                  <a:pt x="477305" y="168105"/>
                </a:lnTo>
                <a:lnTo>
                  <a:pt x="507155" y="123343"/>
                </a:lnTo>
                <a:cubicBezTo>
                  <a:pt x="513576" y="113750"/>
                  <a:pt x="511571" y="100871"/>
                  <a:pt x="502550" y="93675"/>
                </a:cubicBezTo>
                <a:lnTo>
                  <a:pt x="391489" y="4853"/>
                </a:lnTo>
                <a:cubicBezTo>
                  <a:pt x="386281" y="693"/>
                  <a:pt x="379427" y="-920"/>
                  <a:pt x="372839" y="511"/>
                </a:cubicBezTo>
                <a:cubicBezTo>
                  <a:pt x="366281" y="1946"/>
                  <a:pt x="360733" y="6273"/>
                  <a:pt x="357737" y="12263"/>
                </a:cubicBezTo>
                <a:lnTo>
                  <a:pt x="322731" y="82256"/>
                </a:lnTo>
                <a:lnTo>
                  <a:pt x="299569" y="69391"/>
                </a:lnTo>
                <a:cubicBezTo>
                  <a:pt x="288894" y="63441"/>
                  <a:pt x="275401" y="67261"/>
                  <a:pt x="269413" y="77929"/>
                </a:cubicBezTo>
                <a:lnTo>
                  <a:pt x="69502" y="433229"/>
                </a:lnTo>
                <a:cubicBezTo>
                  <a:pt x="66646" y="438395"/>
                  <a:pt x="65895" y="444460"/>
                  <a:pt x="67508" y="450169"/>
                </a:cubicBezTo>
                <a:cubicBezTo>
                  <a:pt x="69110" y="455842"/>
                  <a:pt x="72931" y="460660"/>
                  <a:pt x="78094" y="463544"/>
                </a:cubicBezTo>
                <a:lnTo>
                  <a:pt x="278005" y="574576"/>
                </a:lnTo>
                <a:cubicBezTo>
                  <a:pt x="281430" y="576469"/>
                  <a:pt x="285110" y="577356"/>
                  <a:pt x="288765" y="577356"/>
                </a:cubicBezTo>
                <a:cubicBezTo>
                  <a:pt x="296521" y="577356"/>
                  <a:pt x="304074" y="573281"/>
                  <a:pt x="308147" y="566037"/>
                </a:cubicBezTo>
                <a:lnTo>
                  <a:pt x="382116" y="434616"/>
                </a:lnTo>
                <a:cubicBezTo>
                  <a:pt x="394133" y="440692"/>
                  <a:pt x="407708" y="444119"/>
                  <a:pt x="422078" y="444119"/>
                </a:cubicBezTo>
                <a:cubicBezTo>
                  <a:pt x="425544" y="444119"/>
                  <a:pt x="428891" y="443472"/>
                  <a:pt x="432320" y="443080"/>
                </a:cubicBezTo>
                <a:cubicBezTo>
                  <a:pt x="481337" y="488634"/>
                  <a:pt x="510965" y="552980"/>
                  <a:pt x="510965" y="621771"/>
                </a:cubicBezTo>
                <a:cubicBezTo>
                  <a:pt x="510965" y="721828"/>
                  <a:pt x="411455" y="799419"/>
                  <a:pt x="359564" y="799419"/>
                </a:cubicBezTo>
                <a:lnTo>
                  <a:pt x="311017" y="799419"/>
                </a:lnTo>
                <a:cubicBezTo>
                  <a:pt x="220181" y="799419"/>
                  <a:pt x="145047" y="730939"/>
                  <a:pt x="134546" y="642930"/>
                </a:cubicBezTo>
                <a:lnTo>
                  <a:pt x="211404" y="685607"/>
                </a:lnTo>
                <a:cubicBezTo>
                  <a:pt x="214829" y="687500"/>
                  <a:pt x="218524" y="688388"/>
                  <a:pt x="222164" y="688388"/>
                </a:cubicBezTo>
                <a:cubicBezTo>
                  <a:pt x="229972" y="688388"/>
                  <a:pt x="237558" y="684261"/>
                  <a:pt x="241597" y="676980"/>
                </a:cubicBezTo>
                <a:cubicBezTo>
                  <a:pt x="247589" y="666245"/>
                  <a:pt x="243732" y="652733"/>
                  <a:pt x="232964" y="646754"/>
                </a:cubicBezTo>
                <a:lnTo>
                  <a:pt x="33016" y="535722"/>
                </a:lnTo>
                <a:cubicBezTo>
                  <a:pt x="22290" y="529773"/>
                  <a:pt x="8763" y="533655"/>
                  <a:pt x="2823" y="544353"/>
                </a:cubicBezTo>
                <a:cubicBezTo>
                  <a:pt x="-3169" y="555088"/>
                  <a:pt x="689" y="568589"/>
                  <a:pt x="11456" y="574579"/>
                </a:cubicBezTo>
                <a:lnTo>
                  <a:pt x="89213" y="617759"/>
                </a:lnTo>
                <a:cubicBezTo>
                  <a:pt x="88976" y="619061"/>
                  <a:pt x="88854" y="620399"/>
                  <a:pt x="88854" y="621771"/>
                </a:cubicBezTo>
                <a:cubicBezTo>
                  <a:pt x="88854" y="698010"/>
                  <a:pt x="127496" y="765396"/>
                  <a:pt x="186229" y="805399"/>
                </a:cubicBezTo>
                <a:cubicBezTo>
                  <a:pt x="142572" y="820368"/>
                  <a:pt x="111106" y="861795"/>
                  <a:pt x="111106" y="910451"/>
                </a:cubicBezTo>
                <a:cubicBezTo>
                  <a:pt x="111106" y="922720"/>
                  <a:pt x="121045" y="932660"/>
                  <a:pt x="133321" y="932660"/>
                </a:cubicBezTo>
                <a:lnTo>
                  <a:pt x="644160" y="932660"/>
                </a:lnTo>
                <a:cubicBezTo>
                  <a:pt x="656436" y="932660"/>
                  <a:pt x="666375" y="922720"/>
                  <a:pt x="666375" y="910451"/>
                </a:cubicBezTo>
                <a:cubicBezTo>
                  <a:pt x="666375" y="868373"/>
                  <a:pt x="642765" y="830126"/>
                  <a:pt x="607889" y="810650"/>
                </a:cubicBezTo>
                <a:close/>
                <a:moveTo>
                  <a:pt x="425696" y="266542"/>
                </a:moveTo>
                <a:cubicBezTo>
                  <a:pt x="424497" y="266494"/>
                  <a:pt x="423288" y="266468"/>
                  <a:pt x="422074" y="266468"/>
                </a:cubicBezTo>
                <a:cubicBezTo>
                  <a:pt x="373054" y="266468"/>
                  <a:pt x="333225" y="306327"/>
                  <a:pt x="333225" y="355294"/>
                </a:cubicBezTo>
                <a:cubicBezTo>
                  <a:pt x="333225" y="373450"/>
                  <a:pt x="338703" y="390349"/>
                  <a:pt x="348094" y="404434"/>
                </a:cubicBezTo>
                <a:lnTo>
                  <a:pt x="280258" y="524995"/>
                </a:lnTo>
                <a:lnTo>
                  <a:pt x="119177" y="435526"/>
                </a:lnTo>
                <a:lnTo>
                  <a:pt x="297305" y="118953"/>
                </a:lnTo>
                <a:lnTo>
                  <a:pt x="458386" y="208437"/>
                </a:lnTo>
                <a:lnTo>
                  <a:pt x="425692" y="266538"/>
                </a:lnTo>
                <a:close/>
                <a:moveTo>
                  <a:pt x="438346" y="146469"/>
                </a:moveTo>
                <a:lnTo>
                  <a:pt x="361613" y="103851"/>
                </a:lnTo>
                <a:lnTo>
                  <a:pt x="385201" y="56700"/>
                </a:lnTo>
                <a:lnTo>
                  <a:pt x="458907" y="115644"/>
                </a:lnTo>
                <a:lnTo>
                  <a:pt x="438346" y="146469"/>
                </a:lnTo>
                <a:close/>
                <a:moveTo>
                  <a:pt x="377648" y="355294"/>
                </a:moveTo>
                <a:cubicBezTo>
                  <a:pt x="377648" y="330803"/>
                  <a:pt x="397566" y="310879"/>
                  <a:pt x="422074" y="310879"/>
                </a:cubicBezTo>
                <a:cubicBezTo>
                  <a:pt x="446542" y="310879"/>
                  <a:pt x="466497" y="330803"/>
                  <a:pt x="466497" y="355294"/>
                </a:cubicBezTo>
                <a:cubicBezTo>
                  <a:pt x="466497" y="379770"/>
                  <a:pt x="446542" y="399705"/>
                  <a:pt x="422074" y="399705"/>
                </a:cubicBezTo>
                <a:cubicBezTo>
                  <a:pt x="397566" y="399705"/>
                  <a:pt x="377648" y="379770"/>
                  <a:pt x="377648" y="355294"/>
                </a:cubicBezTo>
                <a:close/>
                <a:moveTo>
                  <a:pt x="555384" y="621768"/>
                </a:moveTo>
                <a:cubicBezTo>
                  <a:pt x="555384" y="547382"/>
                  <a:pt x="526063" y="477374"/>
                  <a:pt x="476777" y="424732"/>
                </a:cubicBezTo>
                <a:cubicBezTo>
                  <a:pt x="488709" y="415313"/>
                  <a:pt x="498341" y="403173"/>
                  <a:pt x="504192" y="388922"/>
                </a:cubicBezTo>
                <a:cubicBezTo>
                  <a:pt x="564372" y="450480"/>
                  <a:pt x="599807" y="533796"/>
                  <a:pt x="599807" y="621771"/>
                </a:cubicBezTo>
                <a:cubicBezTo>
                  <a:pt x="599807" y="675941"/>
                  <a:pt x="588533" y="749447"/>
                  <a:pt x="563851" y="799419"/>
                </a:cubicBezTo>
                <a:lnTo>
                  <a:pt x="460128" y="799419"/>
                </a:lnTo>
                <a:cubicBezTo>
                  <a:pt x="511927" y="759231"/>
                  <a:pt x="555388" y="694719"/>
                  <a:pt x="555388" y="621771"/>
                </a:cubicBezTo>
                <a:close/>
                <a:moveTo>
                  <a:pt x="159653" y="888242"/>
                </a:moveTo>
                <a:cubicBezTo>
                  <a:pt x="168841" y="862434"/>
                  <a:pt x="193276" y="843830"/>
                  <a:pt x="222204" y="843830"/>
                </a:cubicBezTo>
                <a:lnTo>
                  <a:pt x="311013" y="843830"/>
                </a:lnTo>
                <a:lnTo>
                  <a:pt x="573912" y="843830"/>
                </a:lnTo>
                <a:cubicBezTo>
                  <a:pt x="594473" y="849895"/>
                  <a:pt x="611177" y="867168"/>
                  <a:pt x="618249" y="888242"/>
                </a:cubicBezTo>
                <a:lnTo>
                  <a:pt x="159653" y="888242"/>
                </a:lnTo>
                <a:close/>
              </a:path>
            </a:pathLst>
          </a:custGeom>
          <a:solidFill>
            <a:srgbClr val="000000"/>
          </a:solidFill>
          <a:ln w="4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BD659D82-ED37-D1A1-4232-9655ACD168EA}"/>
              </a:ext>
            </a:extLst>
          </p:cNvPr>
          <p:cNvSpPr>
            <a:spLocks noChangeAspect="1"/>
          </p:cNvSpPr>
          <p:nvPr/>
        </p:nvSpPr>
        <p:spPr>
          <a:xfrm>
            <a:off x="5387852" y="4098528"/>
            <a:ext cx="488671" cy="888255"/>
          </a:xfrm>
          <a:custGeom>
            <a:avLst/>
            <a:gdLst>
              <a:gd name="connsiteX0" fmla="*/ 160995 w 488671"/>
              <a:gd name="connsiteY0" fmla="*/ 216224 h 888255"/>
              <a:gd name="connsiteX1" fmla="*/ 202334 w 488671"/>
              <a:gd name="connsiteY1" fmla="*/ 191075 h 888255"/>
              <a:gd name="connsiteX2" fmla="*/ 44427 w 488671"/>
              <a:gd name="connsiteY2" fmla="*/ 22209 h 888255"/>
              <a:gd name="connsiteX3" fmla="*/ 22211 w 488671"/>
              <a:gd name="connsiteY3" fmla="*/ 0 h 888255"/>
              <a:gd name="connsiteX4" fmla="*/ 0 w 488671"/>
              <a:gd name="connsiteY4" fmla="*/ 22209 h 888255"/>
              <a:gd name="connsiteX5" fmla="*/ 160992 w 488671"/>
              <a:gd name="connsiteY5" fmla="*/ 216224 h 888255"/>
              <a:gd name="connsiteX6" fmla="*/ 366410 w 488671"/>
              <a:gd name="connsiteY6" fmla="*/ 713591 h 888255"/>
              <a:gd name="connsiteX7" fmla="*/ 329921 w 488671"/>
              <a:gd name="connsiteY7" fmla="*/ 691818 h 888255"/>
              <a:gd name="connsiteX8" fmla="*/ 287237 w 488671"/>
              <a:gd name="connsiteY8" fmla="*/ 717626 h 888255"/>
              <a:gd name="connsiteX9" fmla="*/ 344136 w 488671"/>
              <a:gd name="connsiteY9" fmla="*/ 752012 h 888255"/>
              <a:gd name="connsiteX10" fmla="*/ 444245 w 488671"/>
              <a:gd name="connsiteY10" fmla="*/ 866039 h 888255"/>
              <a:gd name="connsiteX11" fmla="*/ 466456 w 488671"/>
              <a:gd name="connsiteY11" fmla="*/ 888248 h 888255"/>
              <a:gd name="connsiteX12" fmla="*/ 488671 w 488671"/>
              <a:gd name="connsiteY12" fmla="*/ 866039 h 888255"/>
              <a:gd name="connsiteX13" fmla="*/ 366414 w 488671"/>
              <a:gd name="connsiteY13" fmla="*/ 713588 h 888255"/>
              <a:gd name="connsiteX14" fmla="*/ 466452 w 488671"/>
              <a:gd name="connsiteY14" fmla="*/ 0 h 888255"/>
              <a:gd name="connsiteX15" fmla="*/ 444241 w 488671"/>
              <a:gd name="connsiteY15" fmla="*/ 22209 h 888255"/>
              <a:gd name="connsiteX16" fmla="*/ 421955 w 488671"/>
              <a:gd name="connsiteY16" fmla="*/ 66620 h 888255"/>
              <a:gd name="connsiteX17" fmla="*/ 155484 w 488671"/>
              <a:gd name="connsiteY17" fmla="*/ 66620 h 888255"/>
              <a:gd name="connsiteX18" fmla="*/ 133269 w 488671"/>
              <a:gd name="connsiteY18" fmla="*/ 88830 h 888255"/>
              <a:gd name="connsiteX19" fmla="*/ 155484 w 488671"/>
              <a:gd name="connsiteY19" fmla="*/ 111035 h 888255"/>
              <a:gd name="connsiteX20" fmla="*/ 383225 w 488671"/>
              <a:gd name="connsiteY20" fmla="*/ 111035 h 888255"/>
              <a:gd name="connsiteX21" fmla="*/ 233356 w 488671"/>
              <a:gd name="connsiteY21" fmla="*/ 224326 h 888255"/>
              <a:gd name="connsiteX22" fmla="*/ 182597 w 488671"/>
              <a:gd name="connsiteY22" fmla="*/ 255099 h 888255"/>
              <a:gd name="connsiteX23" fmla="*/ 122013 w 488671"/>
              <a:gd name="connsiteY23" fmla="*/ 291812 h 888255"/>
              <a:gd name="connsiteX24" fmla="*/ 0 w 488671"/>
              <a:gd name="connsiteY24" fmla="*/ 444133 h 888255"/>
              <a:gd name="connsiteX25" fmla="*/ 159431 w 488671"/>
              <a:gd name="connsiteY25" fmla="*/ 639132 h 888255"/>
              <a:gd name="connsiteX26" fmla="*/ 201379 w 488671"/>
              <a:gd name="connsiteY26" fmla="*/ 613535 h 888255"/>
              <a:gd name="connsiteX27" fmla="*/ 44423 w 488671"/>
              <a:gd name="connsiteY27" fmla="*/ 444133 h 888255"/>
              <a:gd name="connsiteX28" fmla="*/ 60158 w 488671"/>
              <a:gd name="connsiteY28" fmla="*/ 398764 h 888255"/>
              <a:gd name="connsiteX29" fmla="*/ 66634 w 488671"/>
              <a:gd name="connsiteY29" fmla="*/ 399722 h 888255"/>
              <a:gd name="connsiteX30" fmla="*/ 333183 w 488671"/>
              <a:gd name="connsiteY30" fmla="*/ 399722 h 888255"/>
              <a:gd name="connsiteX31" fmla="*/ 355395 w 488671"/>
              <a:gd name="connsiteY31" fmla="*/ 377513 h 888255"/>
              <a:gd name="connsiteX32" fmla="*/ 333183 w 488671"/>
              <a:gd name="connsiteY32" fmla="*/ 355307 h 888255"/>
              <a:gd name="connsiteX33" fmla="*/ 105076 w 488671"/>
              <a:gd name="connsiteY33" fmla="*/ 355307 h 888255"/>
              <a:gd name="connsiteX34" fmla="*/ 144291 w 488671"/>
              <a:gd name="connsiteY34" fmla="*/ 330232 h 888255"/>
              <a:gd name="connsiteX35" fmla="*/ 206158 w 488671"/>
              <a:gd name="connsiteY35" fmla="*/ 292758 h 888255"/>
              <a:gd name="connsiteX36" fmla="*/ 255290 w 488671"/>
              <a:gd name="connsiteY36" fmla="*/ 262913 h 888255"/>
              <a:gd name="connsiteX37" fmla="*/ 488668 w 488671"/>
              <a:gd name="connsiteY37" fmla="*/ 22213 h 888255"/>
              <a:gd name="connsiteX38" fmla="*/ 466452 w 488671"/>
              <a:gd name="connsiteY38" fmla="*/ 4 h 888255"/>
              <a:gd name="connsiteX39" fmla="*/ 366410 w 488671"/>
              <a:gd name="connsiteY39" fmla="*/ 291675 h 888255"/>
              <a:gd name="connsiteX40" fmla="*/ 328930 w 488671"/>
              <a:gd name="connsiteY40" fmla="*/ 269292 h 888255"/>
              <a:gd name="connsiteX41" fmla="*/ 287107 w 488671"/>
              <a:gd name="connsiteY41" fmla="*/ 295620 h 888255"/>
              <a:gd name="connsiteX42" fmla="*/ 344136 w 488671"/>
              <a:gd name="connsiteY42" fmla="*/ 330095 h 888255"/>
              <a:gd name="connsiteX43" fmla="*/ 444245 w 488671"/>
              <a:gd name="connsiteY43" fmla="*/ 444118 h 888255"/>
              <a:gd name="connsiteX44" fmla="*/ 427959 w 488671"/>
              <a:gd name="connsiteY44" fmla="*/ 489336 h 888255"/>
              <a:gd name="connsiteX45" fmla="*/ 422033 w 488671"/>
              <a:gd name="connsiteY45" fmla="*/ 488533 h 888255"/>
              <a:gd name="connsiteX46" fmla="*/ 155488 w 488671"/>
              <a:gd name="connsiteY46" fmla="*/ 488533 h 888255"/>
              <a:gd name="connsiteX47" fmla="*/ 133273 w 488671"/>
              <a:gd name="connsiteY47" fmla="*/ 510739 h 888255"/>
              <a:gd name="connsiteX48" fmla="*/ 155488 w 488671"/>
              <a:gd name="connsiteY48" fmla="*/ 532948 h 888255"/>
              <a:gd name="connsiteX49" fmla="*/ 391288 w 488671"/>
              <a:gd name="connsiteY49" fmla="*/ 532948 h 888255"/>
              <a:gd name="connsiteX50" fmla="*/ 233359 w 488671"/>
              <a:gd name="connsiteY50" fmla="*/ 646239 h 888255"/>
              <a:gd name="connsiteX51" fmla="*/ 182600 w 488671"/>
              <a:gd name="connsiteY51" fmla="*/ 677012 h 888255"/>
              <a:gd name="connsiteX52" fmla="*/ 122017 w 488671"/>
              <a:gd name="connsiteY52" fmla="*/ 713721 h 888255"/>
              <a:gd name="connsiteX53" fmla="*/ 4 w 488671"/>
              <a:gd name="connsiteY53" fmla="*/ 866046 h 888255"/>
              <a:gd name="connsiteX54" fmla="*/ 22215 w 488671"/>
              <a:gd name="connsiteY54" fmla="*/ 888255 h 888255"/>
              <a:gd name="connsiteX55" fmla="*/ 44430 w 488671"/>
              <a:gd name="connsiteY55" fmla="*/ 866046 h 888255"/>
              <a:gd name="connsiteX56" fmla="*/ 59703 w 488671"/>
              <a:gd name="connsiteY56" fmla="*/ 820529 h 888255"/>
              <a:gd name="connsiteX57" fmla="*/ 66638 w 488671"/>
              <a:gd name="connsiteY57" fmla="*/ 821635 h 888255"/>
              <a:gd name="connsiteX58" fmla="*/ 310972 w 488671"/>
              <a:gd name="connsiteY58" fmla="*/ 821635 h 888255"/>
              <a:gd name="connsiteX59" fmla="*/ 333187 w 488671"/>
              <a:gd name="connsiteY59" fmla="*/ 799426 h 888255"/>
              <a:gd name="connsiteX60" fmla="*/ 310972 w 488671"/>
              <a:gd name="connsiteY60" fmla="*/ 777216 h 888255"/>
              <a:gd name="connsiteX61" fmla="*/ 104673 w 488671"/>
              <a:gd name="connsiteY61" fmla="*/ 777216 h 888255"/>
              <a:gd name="connsiteX62" fmla="*/ 144291 w 488671"/>
              <a:gd name="connsiteY62" fmla="*/ 752145 h 888255"/>
              <a:gd name="connsiteX63" fmla="*/ 206158 w 488671"/>
              <a:gd name="connsiteY63" fmla="*/ 714671 h 888255"/>
              <a:gd name="connsiteX64" fmla="*/ 255290 w 488671"/>
              <a:gd name="connsiteY64" fmla="*/ 684837 h 888255"/>
              <a:gd name="connsiteX65" fmla="*/ 488668 w 488671"/>
              <a:gd name="connsiteY65" fmla="*/ 444122 h 888255"/>
              <a:gd name="connsiteX66" fmla="*/ 366410 w 488671"/>
              <a:gd name="connsiteY66" fmla="*/ 291675 h 88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88671" h="888255">
                <a:moveTo>
                  <a:pt x="160995" y="216224"/>
                </a:moveTo>
                <a:cubicBezTo>
                  <a:pt x="175325" y="207268"/>
                  <a:pt x="188996" y="198903"/>
                  <a:pt x="202334" y="191075"/>
                </a:cubicBezTo>
                <a:cubicBezTo>
                  <a:pt x="103294" y="123116"/>
                  <a:pt x="44427" y="47103"/>
                  <a:pt x="44427" y="22209"/>
                </a:cubicBezTo>
                <a:cubicBezTo>
                  <a:pt x="44427" y="9951"/>
                  <a:pt x="34466" y="0"/>
                  <a:pt x="22211" y="0"/>
                </a:cubicBezTo>
                <a:cubicBezTo>
                  <a:pt x="9924" y="0"/>
                  <a:pt x="0" y="9951"/>
                  <a:pt x="0" y="22209"/>
                </a:cubicBezTo>
                <a:cubicBezTo>
                  <a:pt x="0" y="69220"/>
                  <a:pt x="68665" y="149304"/>
                  <a:pt x="160992" y="216224"/>
                </a:cubicBezTo>
                <a:close/>
                <a:moveTo>
                  <a:pt x="366410" y="713591"/>
                </a:moveTo>
                <a:cubicBezTo>
                  <a:pt x="353605" y="706307"/>
                  <a:pt x="341598" y="699014"/>
                  <a:pt x="329921" y="691818"/>
                </a:cubicBezTo>
                <a:cubicBezTo>
                  <a:pt x="316394" y="700409"/>
                  <a:pt x="302113" y="708988"/>
                  <a:pt x="287237" y="717626"/>
                </a:cubicBezTo>
                <a:cubicBezTo>
                  <a:pt x="305106" y="728790"/>
                  <a:pt x="323918" y="740482"/>
                  <a:pt x="344136" y="752012"/>
                </a:cubicBezTo>
                <a:cubicBezTo>
                  <a:pt x="379119" y="772542"/>
                  <a:pt x="444245" y="810763"/>
                  <a:pt x="444245" y="866039"/>
                </a:cubicBezTo>
                <a:cubicBezTo>
                  <a:pt x="444245" y="878308"/>
                  <a:pt x="454172" y="888248"/>
                  <a:pt x="466456" y="888248"/>
                </a:cubicBezTo>
                <a:cubicBezTo>
                  <a:pt x="478707" y="888248"/>
                  <a:pt x="488671" y="878308"/>
                  <a:pt x="488671" y="866039"/>
                </a:cubicBezTo>
                <a:cubicBezTo>
                  <a:pt x="488671" y="785348"/>
                  <a:pt x="406247" y="736962"/>
                  <a:pt x="366414" y="713588"/>
                </a:cubicBezTo>
                <a:close/>
                <a:moveTo>
                  <a:pt x="466452" y="0"/>
                </a:moveTo>
                <a:cubicBezTo>
                  <a:pt x="454169" y="0"/>
                  <a:pt x="444241" y="9951"/>
                  <a:pt x="444241" y="22209"/>
                </a:cubicBezTo>
                <a:cubicBezTo>
                  <a:pt x="444241" y="31232"/>
                  <a:pt x="436521" y="46974"/>
                  <a:pt x="421955" y="66620"/>
                </a:cubicBezTo>
                <a:lnTo>
                  <a:pt x="155484" y="66620"/>
                </a:lnTo>
                <a:cubicBezTo>
                  <a:pt x="143197" y="66620"/>
                  <a:pt x="133269" y="76556"/>
                  <a:pt x="133269" y="88830"/>
                </a:cubicBezTo>
                <a:cubicBezTo>
                  <a:pt x="133269" y="101099"/>
                  <a:pt x="143197" y="111035"/>
                  <a:pt x="155484" y="111035"/>
                </a:cubicBezTo>
                <a:lnTo>
                  <a:pt x="383225" y="111035"/>
                </a:lnTo>
                <a:cubicBezTo>
                  <a:pt x="347069" y="147518"/>
                  <a:pt x="296036" y="188738"/>
                  <a:pt x="233356" y="224326"/>
                </a:cubicBezTo>
                <a:cubicBezTo>
                  <a:pt x="217133" y="233511"/>
                  <a:pt x="200355" y="244010"/>
                  <a:pt x="182597" y="255099"/>
                </a:cubicBezTo>
                <a:cubicBezTo>
                  <a:pt x="163810" y="266851"/>
                  <a:pt x="143896" y="279324"/>
                  <a:pt x="122013" y="291812"/>
                </a:cubicBezTo>
                <a:cubicBezTo>
                  <a:pt x="85499" y="313233"/>
                  <a:pt x="0" y="363443"/>
                  <a:pt x="0" y="444133"/>
                </a:cubicBezTo>
                <a:cubicBezTo>
                  <a:pt x="0" y="514573"/>
                  <a:pt x="81726" y="586582"/>
                  <a:pt x="159431" y="639132"/>
                </a:cubicBezTo>
                <a:cubicBezTo>
                  <a:pt x="174000" y="630020"/>
                  <a:pt x="187838" y="621519"/>
                  <a:pt x="201379" y="613535"/>
                </a:cubicBezTo>
                <a:cubicBezTo>
                  <a:pt x="103353" y="550217"/>
                  <a:pt x="44423" y="487505"/>
                  <a:pt x="44423" y="444133"/>
                </a:cubicBezTo>
                <a:cubicBezTo>
                  <a:pt x="44423" y="427678"/>
                  <a:pt x="50641" y="412469"/>
                  <a:pt x="60158" y="398764"/>
                </a:cubicBezTo>
                <a:cubicBezTo>
                  <a:pt x="62203" y="399386"/>
                  <a:pt x="64382" y="399722"/>
                  <a:pt x="66634" y="399722"/>
                </a:cubicBezTo>
                <a:lnTo>
                  <a:pt x="333183" y="399722"/>
                </a:lnTo>
                <a:cubicBezTo>
                  <a:pt x="345430" y="399722"/>
                  <a:pt x="355395" y="389786"/>
                  <a:pt x="355395" y="377513"/>
                </a:cubicBezTo>
                <a:cubicBezTo>
                  <a:pt x="355395" y="365243"/>
                  <a:pt x="345434" y="355307"/>
                  <a:pt x="333183" y="355307"/>
                </a:cubicBezTo>
                <a:lnTo>
                  <a:pt x="105076" y="355307"/>
                </a:lnTo>
                <a:cubicBezTo>
                  <a:pt x="119909" y="344539"/>
                  <a:pt x="134353" y="336060"/>
                  <a:pt x="144291" y="330232"/>
                </a:cubicBezTo>
                <a:cubicBezTo>
                  <a:pt x="166481" y="317567"/>
                  <a:pt x="186917" y="304776"/>
                  <a:pt x="206158" y="292758"/>
                </a:cubicBezTo>
                <a:cubicBezTo>
                  <a:pt x="223358" y="282012"/>
                  <a:pt x="239566" y="271862"/>
                  <a:pt x="255290" y="262913"/>
                </a:cubicBezTo>
                <a:cubicBezTo>
                  <a:pt x="381771" y="191142"/>
                  <a:pt x="488668" y="80887"/>
                  <a:pt x="488668" y="22213"/>
                </a:cubicBezTo>
                <a:cubicBezTo>
                  <a:pt x="488668" y="9955"/>
                  <a:pt x="478707" y="4"/>
                  <a:pt x="466452" y="4"/>
                </a:cubicBezTo>
                <a:close/>
                <a:moveTo>
                  <a:pt x="366410" y="291675"/>
                </a:moveTo>
                <a:cubicBezTo>
                  <a:pt x="353264" y="284161"/>
                  <a:pt x="340899" y="276662"/>
                  <a:pt x="328930" y="269292"/>
                </a:cubicBezTo>
                <a:cubicBezTo>
                  <a:pt x="315170" y="278529"/>
                  <a:pt x="301248" y="287308"/>
                  <a:pt x="287107" y="295620"/>
                </a:cubicBezTo>
                <a:cubicBezTo>
                  <a:pt x="305017" y="306810"/>
                  <a:pt x="323851" y="318521"/>
                  <a:pt x="344136" y="330095"/>
                </a:cubicBezTo>
                <a:cubicBezTo>
                  <a:pt x="374093" y="347656"/>
                  <a:pt x="444245" y="388843"/>
                  <a:pt x="444245" y="444118"/>
                </a:cubicBezTo>
                <a:cubicBezTo>
                  <a:pt x="444245" y="457523"/>
                  <a:pt x="438622" y="472784"/>
                  <a:pt x="427959" y="489336"/>
                </a:cubicBezTo>
                <a:cubicBezTo>
                  <a:pt x="426072" y="488814"/>
                  <a:pt x="424082" y="488533"/>
                  <a:pt x="422033" y="488533"/>
                </a:cubicBezTo>
                <a:lnTo>
                  <a:pt x="155488" y="488533"/>
                </a:lnTo>
                <a:cubicBezTo>
                  <a:pt x="143200" y="488533"/>
                  <a:pt x="133273" y="498480"/>
                  <a:pt x="133273" y="510739"/>
                </a:cubicBezTo>
                <a:cubicBezTo>
                  <a:pt x="133273" y="523008"/>
                  <a:pt x="143200" y="532948"/>
                  <a:pt x="155488" y="532948"/>
                </a:cubicBezTo>
                <a:lnTo>
                  <a:pt x="391288" y="532948"/>
                </a:lnTo>
                <a:cubicBezTo>
                  <a:pt x="354729" y="568887"/>
                  <a:pt x="300634" y="608044"/>
                  <a:pt x="233359" y="646239"/>
                </a:cubicBezTo>
                <a:cubicBezTo>
                  <a:pt x="217136" y="655424"/>
                  <a:pt x="200358" y="665919"/>
                  <a:pt x="182600" y="677012"/>
                </a:cubicBezTo>
                <a:cubicBezTo>
                  <a:pt x="163814" y="688760"/>
                  <a:pt x="143899" y="701233"/>
                  <a:pt x="122017" y="713721"/>
                </a:cubicBezTo>
                <a:cubicBezTo>
                  <a:pt x="82403" y="736969"/>
                  <a:pt x="4" y="785355"/>
                  <a:pt x="4" y="866046"/>
                </a:cubicBezTo>
                <a:cubicBezTo>
                  <a:pt x="4" y="878316"/>
                  <a:pt x="9928" y="888255"/>
                  <a:pt x="22215" y="888255"/>
                </a:cubicBezTo>
                <a:cubicBezTo>
                  <a:pt x="34466" y="888255"/>
                  <a:pt x="44430" y="878316"/>
                  <a:pt x="44430" y="866046"/>
                </a:cubicBezTo>
                <a:cubicBezTo>
                  <a:pt x="44430" y="849302"/>
                  <a:pt x="50411" y="834123"/>
                  <a:pt x="59703" y="820529"/>
                </a:cubicBezTo>
                <a:cubicBezTo>
                  <a:pt x="61881" y="821243"/>
                  <a:pt x="64215" y="821635"/>
                  <a:pt x="66638" y="821635"/>
                </a:cubicBezTo>
                <a:lnTo>
                  <a:pt x="310972" y="821635"/>
                </a:lnTo>
                <a:cubicBezTo>
                  <a:pt x="323219" y="821635"/>
                  <a:pt x="333187" y="811695"/>
                  <a:pt x="333187" y="799426"/>
                </a:cubicBezTo>
                <a:cubicBezTo>
                  <a:pt x="333187" y="787167"/>
                  <a:pt x="323223" y="777216"/>
                  <a:pt x="310972" y="777216"/>
                </a:cubicBezTo>
                <a:lnTo>
                  <a:pt x="104673" y="777216"/>
                </a:lnTo>
                <a:cubicBezTo>
                  <a:pt x="118899" y="767047"/>
                  <a:pt x="133147" y="758683"/>
                  <a:pt x="144291" y="752145"/>
                </a:cubicBezTo>
                <a:cubicBezTo>
                  <a:pt x="166481" y="739480"/>
                  <a:pt x="186917" y="726689"/>
                  <a:pt x="206158" y="714671"/>
                </a:cubicBezTo>
                <a:cubicBezTo>
                  <a:pt x="223358" y="703925"/>
                  <a:pt x="239566" y="693775"/>
                  <a:pt x="255290" y="684837"/>
                </a:cubicBezTo>
                <a:cubicBezTo>
                  <a:pt x="342438" y="635360"/>
                  <a:pt x="488668" y="538328"/>
                  <a:pt x="488668" y="444122"/>
                </a:cubicBezTo>
                <a:cubicBezTo>
                  <a:pt x="488668" y="363431"/>
                  <a:pt x="403154" y="313222"/>
                  <a:pt x="366410" y="291675"/>
                </a:cubicBezTo>
                <a:close/>
              </a:path>
            </a:pathLst>
          </a:custGeom>
          <a:solidFill>
            <a:srgbClr val="000000"/>
          </a:solidFill>
          <a:ln w="4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9FEB28F2-299F-5EF4-B3E5-4CB14B21A221}"/>
              </a:ext>
            </a:extLst>
          </p:cNvPr>
          <p:cNvSpPr>
            <a:spLocks noChangeAspect="1"/>
          </p:cNvSpPr>
          <p:nvPr/>
        </p:nvSpPr>
        <p:spPr>
          <a:xfrm>
            <a:off x="7759701" y="4140088"/>
            <a:ext cx="804701" cy="805135"/>
          </a:xfrm>
          <a:custGeom>
            <a:avLst/>
            <a:gdLst>
              <a:gd name="connsiteX0" fmla="*/ 692139 w 804701"/>
              <a:gd name="connsiteY0" fmla="*/ 113036 h 805135"/>
              <a:gd name="connsiteX1" fmla="*/ 419240 w 804701"/>
              <a:gd name="connsiteY1" fmla="*/ 0 h 805135"/>
              <a:gd name="connsiteX2" fmla="*/ 236743 w 804701"/>
              <a:gd name="connsiteY2" fmla="*/ 45746 h 805135"/>
              <a:gd name="connsiteX3" fmla="*/ 227973 w 804701"/>
              <a:gd name="connsiteY3" fmla="*/ 74852 h 805135"/>
              <a:gd name="connsiteX4" fmla="*/ 400261 w 804701"/>
              <a:gd name="connsiteY4" fmla="*/ 395980 h 805135"/>
              <a:gd name="connsiteX5" fmla="*/ 409042 w 804701"/>
              <a:gd name="connsiteY5" fmla="*/ 404747 h 805135"/>
              <a:gd name="connsiteX6" fmla="*/ 730215 w 804701"/>
              <a:gd name="connsiteY6" fmla="*/ 577015 h 805135"/>
              <a:gd name="connsiteX7" fmla="*/ 740354 w 804701"/>
              <a:gd name="connsiteY7" fmla="*/ 579578 h 805135"/>
              <a:gd name="connsiteX8" fmla="*/ 759344 w 804701"/>
              <a:gd name="connsiteY8" fmla="*/ 568262 h 805135"/>
              <a:gd name="connsiteX9" fmla="*/ 692136 w 804701"/>
              <a:gd name="connsiteY9" fmla="*/ 113032 h 805135"/>
              <a:gd name="connsiteX10" fmla="*/ 276368 w 804701"/>
              <a:gd name="connsiteY10" fmla="*/ 74094 h 805135"/>
              <a:gd name="connsiteX11" fmla="*/ 367741 w 804701"/>
              <a:gd name="connsiteY11" fmla="*/ 46988 h 805135"/>
              <a:gd name="connsiteX12" fmla="*/ 298809 w 804701"/>
              <a:gd name="connsiteY12" fmla="*/ 115890 h 805135"/>
              <a:gd name="connsiteX13" fmla="*/ 276368 w 804701"/>
              <a:gd name="connsiteY13" fmla="*/ 74094 h 805135"/>
              <a:gd name="connsiteX14" fmla="*/ 320059 w 804701"/>
              <a:gd name="connsiteY14" fmla="*/ 155468 h 805135"/>
              <a:gd name="connsiteX15" fmla="*/ 432248 w 804701"/>
              <a:gd name="connsiteY15" fmla="*/ 43335 h 805135"/>
              <a:gd name="connsiteX16" fmla="*/ 485353 w 804701"/>
              <a:gd name="connsiteY16" fmla="*/ 49388 h 805135"/>
              <a:gd name="connsiteX17" fmla="*/ 340695 w 804701"/>
              <a:gd name="connsiteY17" fmla="*/ 193981 h 805135"/>
              <a:gd name="connsiteX18" fmla="*/ 320059 w 804701"/>
              <a:gd name="connsiteY18" fmla="*/ 155468 h 805135"/>
              <a:gd name="connsiteX19" fmla="*/ 382621 w 804701"/>
              <a:gd name="connsiteY19" fmla="*/ 272069 h 805135"/>
              <a:gd name="connsiteX20" fmla="*/ 361945 w 804701"/>
              <a:gd name="connsiteY20" fmla="*/ 233571 h 805135"/>
              <a:gd name="connsiteX21" fmla="*/ 533193 w 804701"/>
              <a:gd name="connsiteY21" fmla="*/ 62368 h 805135"/>
              <a:gd name="connsiteX22" fmla="*/ 574572 w 804701"/>
              <a:gd name="connsiteY22" fmla="*/ 80158 h 805135"/>
              <a:gd name="connsiteX23" fmla="*/ 382621 w 804701"/>
              <a:gd name="connsiteY23" fmla="*/ 272069 h 805135"/>
              <a:gd name="connsiteX24" fmla="*/ 403856 w 804701"/>
              <a:gd name="connsiteY24" fmla="*/ 311662 h 805135"/>
              <a:gd name="connsiteX25" fmla="*/ 612766 w 804701"/>
              <a:gd name="connsiteY25" fmla="*/ 102807 h 805135"/>
              <a:gd name="connsiteX26" fmla="*/ 645941 w 804701"/>
              <a:gd name="connsiteY26" fmla="*/ 128744 h 805135"/>
              <a:gd name="connsiteX27" fmla="*/ 424492 w 804701"/>
              <a:gd name="connsiteY27" fmla="*/ 350119 h 805135"/>
              <a:gd name="connsiteX28" fmla="*/ 403856 w 804701"/>
              <a:gd name="connsiteY28" fmla="*/ 311662 h 805135"/>
              <a:gd name="connsiteX29" fmla="*/ 454933 w 804701"/>
              <a:gd name="connsiteY29" fmla="*/ 380527 h 805135"/>
              <a:gd name="connsiteX30" fmla="*/ 676305 w 804701"/>
              <a:gd name="connsiteY30" fmla="*/ 159229 h 805135"/>
              <a:gd name="connsiteX31" fmla="*/ 702045 w 804701"/>
              <a:gd name="connsiteY31" fmla="*/ 192587 h 805135"/>
              <a:gd name="connsiteX32" fmla="*/ 493401 w 804701"/>
              <a:gd name="connsiteY32" fmla="*/ 401186 h 805135"/>
              <a:gd name="connsiteX33" fmla="*/ 454933 w 804701"/>
              <a:gd name="connsiteY33" fmla="*/ 380530 h 805135"/>
              <a:gd name="connsiteX34" fmla="*/ 532993 w 804701"/>
              <a:gd name="connsiteY34" fmla="*/ 422427 h 805135"/>
              <a:gd name="connsiteX35" fmla="*/ 724674 w 804701"/>
              <a:gd name="connsiteY35" fmla="*/ 230808 h 805135"/>
              <a:gd name="connsiteX36" fmla="*/ 742244 w 804701"/>
              <a:gd name="connsiteY36" fmla="*/ 272354 h 805135"/>
              <a:gd name="connsiteX37" fmla="*/ 571476 w 804701"/>
              <a:gd name="connsiteY37" fmla="*/ 443061 h 805135"/>
              <a:gd name="connsiteX38" fmla="*/ 532993 w 804701"/>
              <a:gd name="connsiteY38" fmla="*/ 422431 h 805135"/>
              <a:gd name="connsiteX39" fmla="*/ 731022 w 804701"/>
              <a:gd name="connsiteY39" fmla="*/ 528633 h 805135"/>
              <a:gd name="connsiteX40" fmla="*/ 689158 w 804701"/>
              <a:gd name="connsiteY40" fmla="*/ 506187 h 805135"/>
              <a:gd name="connsiteX41" fmla="*/ 757749 w 804701"/>
              <a:gd name="connsiteY41" fmla="*/ 437625 h 805135"/>
              <a:gd name="connsiteX42" fmla="*/ 731022 w 804701"/>
              <a:gd name="connsiteY42" fmla="*/ 528633 h 805135"/>
              <a:gd name="connsiteX43" fmla="*/ 649562 w 804701"/>
              <a:gd name="connsiteY43" fmla="*/ 484957 h 805135"/>
              <a:gd name="connsiteX44" fmla="*/ 611076 w 804701"/>
              <a:gd name="connsiteY44" fmla="*/ 464298 h 805135"/>
              <a:gd name="connsiteX45" fmla="*/ 755149 w 804701"/>
              <a:gd name="connsiteY45" fmla="*/ 320267 h 805135"/>
              <a:gd name="connsiteX46" fmla="*/ 761356 w 804701"/>
              <a:gd name="connsiteY46" fmla="*/ 373205 h 805135"/>
              <a:gd name="connsiteX47" fmla="*/ 649562 w 804701"/>
              <a:gd name="connsiteY47" fmla="*/ 484957 h 805135"/>
              <a:gd name="connsiteX48" fmla="*/ 661480 w 804701"/>
              <a:gd name="connsiteY48" fmla="*/ 588131 h 805135"/>
              <a:gd name="connsiteX49" fmla="*/ 372050 w 804701"/>
              <a:gd name="connsiteY49" fmla="*/ 432981 h 805135"/>
              <a:gd name="connsiteX50" fmla="*/ 216821 w 804701"/>
              <a:gd name="connsiteY50" fmla="*/ 143639 h 805135"/>
              <a:gd name="connsiteX51" fmla="*/ 204090 w 804701"/>
              <a:gd name="connsiteY51" fmla="*/ 133222 h 805135"/>
              <a:gd name="connsiteX52" fmla="*/ 187704 w 804701"/>
              <a:gd name="connsiteY52" fmla="*/ 134860 h 805135"/>
              <a:gd name="connsiteX53" fmla="*/ 104199 w 804701"/>
              <a:gd name="connsiteY53" fmla="*/ 196962 h 805135"/>
              <a:gd name="connsiteX54" fmla="*/ 104199 w 804701"/>
              <a:gd name="connsiteY54" fmla="*/ 700841 h 805135"/>
              <a:gd name="connsiteX55" fmla="*/ 356160 w 804701"/>
              <a:gd name="connsiteY55" fmla="*/ 805135 h 805135"/>
              <a:gd name="connsiteX56" fmla="*/ 608106 w 804701"/>
              <a:gd name="connsiteY56" fmla="*/ 700778 h 805135"/>
              <a:gd name="connsiteX57" fmla="*/ 670265 w 804701"/>
              <a:gd name="connsiteY57" fmla="*/ 617248 h 805135"/>
              <a:gd name="connsiteX58" fmla="*/ 661480 w 804701"/>
              <a:gd name="connsiteY58" fmla="*/ 588138 h 805135"/>
              <a:gd name="connsiteX59" fmla="*/ 134622 w 804701"/>
              <a:gd name="connsiteY59" fmla="*/ 227366 h 805135"/>
              <a:gd name="connsiteX60" fmla="*/ 189413 w 804701"/>
              <a:gd name="connsiteY60" fmla="*/ 183587 h 805135"/>
              <a:gd name="connsiteX61" fmla="*/ 329654 w 804701"/>
              <a:gd name="connsiteY61" fmla="*/ 444973 h 805135"/>
              <a:gd name="connsiteX62" fmla="*/ 119982 w 804701"/>
              <a:gd name="connsiteY62" fmla="*/ 654611 h 805135"/>
              <a:gd name="connsiteX63" fmla="*/ 134618 w 804701"/>
              <a:gd name="connsiteY63" fmla="*/ 227366 h 805135"/>
              <a:gd name="connsiteX64" fmla="*/ 577683 w 804701"/>
              <a:gd name="connsiteY64" fmla="*/ 670371 h 805135"/>
              <a:gd name="connsiteX65" fmla="*/ 356160 w 804701"/>
              <a:gd name="connsiteY65" fmla="*/ 762111 h 805135"/>
              <a:gd name="connsiteX66" fmla="*/ 150408 w 804701"/>
              <a:gd name="connsiteY66" fmla="*/ 685040 h 805135"/>
              <a:gd name="connsiteX67" fmla="*/ 360080 w 804701"/>
              <a:gd name="connsiteY67" fmla="*/ 475365 h 805135"/>
              <a:gd name="connsiteX68" fmla="*/ 621521 w 804701"/>
              <a:gd name="connsiteY68" fmla="*/ 615528 h 805135"/>
              <a:gd name="connsiteX69" fmla="*/ 577679 w 804701"/>
              <a:gd name="connsiteY69" fmla="*/ 670375 h 80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804701" h="805135">
                <a:moveTo>
                  <a:pt x="692139" y="113036"/>
                </a:moveTo>
                <a:cubicBezTo>
                  <a:pt x="619235" y="40151"/>
                  <a:pt x="522315" y="0"/>
                  <a:pt x="419240" y="0"/>
                </a:cubicBezTo>
                <a:cubicBezTo>
                  <a:pt x="355620" y="0"/>
                  <a:pt x="292503" y="15823"/>
                  <a:pt x="236743" y="45746"/>
                </a:cubicBezTo>
                <a:cubicBezTo>
                  <a:pt x="226283" y="51363"/>
                  <a:pt x="222351" y="64409"/>
                  <a:pt x="227973" y="74852"/>
                </a:cubicBezTo>
                <a:lnTo>
                  <a:pt x="400261" y="395980"/>
                </a:lnTo>
                <a:cubicBezTo>
                  <a:pt x="402251" y="399696"/>
                  <a:pt x="405325" y="402758"/>
                  <a:pt x="409042" y="404747"/>
                </a:cubicBezTo>
                <a:lnTo>
                  <a:pt x="730215" y="577015"/>
                </a:lnTo>
                <a:cubicBezTo>
                  <a:pt x="733463" y="578768"/>
                  <a:pt x="736940" y="579578"/>
                  <a:pt x="740354" y="579578"/>
                </a:cubicBezTo>
                <a:cubicBezTo>
                  <a:pt x="748036" y="579578"/>
                  <a:pt x="755456" y="575481"/>
                  <a:pt x="759344" y="568262"/>
                </a:cubicBezTo>
                <a:cubicBezTo>
                  <a:pt x="839242" y="419631"/>
                  <a:pt x="811586" y="232450"/>
                  <a:pt x="692136" y="113032"/>
                </a:cubicBezTo>
                <a:close/>
                <a:moveTo>
                  <a:pt x="276368" y="74094"/>
                </a:moveTo>
                <a:cubicBezTo>
                  <a:pt x="305356" y="60855"/>
                  <a:pt x="336175" y="51785"/>
                  <a:pt x="367741" y="46988"/>
                </a:cubicBezTo>
                <a:lnTo>
                  <a:pt x="298809" y="115890"/>
                </a:lnTo>
                <a:lnTo>
                  <a:pt x="276368" y="74094"/>
                </a:lnTo>
                <a:close/>
                <a:moveTo>
                  <a:pt x="320059" y="155468"/>
                </a:moveTo>
                <a:lnTo>
                  <a:pt x="432248" y="43335"/>
                </a:lnTo>
                <a:cubicBezTo>
                  <a:pt x="450232" y="43997"/>
                  <a:pt x="467990" y="46016"/>
                  <a:pt x="485353" y="49388"/>
                </a:cubicBezTo>
                <a:lnTo>
                  <a:pt x="340695" y="193981"/>
                </a:lnTo>
                <a:lnTo>
                  <a:pt x="320059" y="155468"/>
                </a:lnTo>
                <a:close/>
                <a:moveTo>
                  <a:pt x="382621" y="272069"/>
                </a:moveTo>
                <a:lnTo>
                  <a:pt x="361945" y="233571"/>
                </a:lnTo>
                <a:lnTo>
                  <a:pt x="533193" y="62368"/>
                </a:lnTo>
                <a:cubicBezTo>
                  <a:pt x="547371" y="67341"/>
                  <a:pt x="561193" y="73332"/>
                  <a:pt x="574572" y="80158"/>
                </a:cubicBezTo>
                <a:lnTo>
                  <a:pt x="382621" y="272069"/>
                </a:lnTo>
                <a:close/>
                <a:moveTo>
                  <a:pt x="403856" y="311662"/>
                </a:moveTo>
                <a:lnTo>
                  <a:pt x="612766" y="102807"/>
                </a:lnTo>
                <a:cubicBezTo>
                  <a:pt x="624277" y="110713"/>
                  <a:pt x="635348" y="119366"/>
                  <a:pt x="645941" y="128744"/>
                </a:cubicBezTo>
                <a:lnTo>
                  <a:pt x="424492" y="350119"/>
                </a:lnTo>
                <a:lnTo>
                  <a:pt x="403856" y="311662"/>
                </a:lnTo>
                <a:close/>
                <a:moveTo>
                  <a:pt x="454933" y="380527"/>
                </a:moveTo>
                <a:lnTo>
                  <a:pt x="676305" y="159229"/>
                </a:lnTo>
                <a:cubicBezTo>
                  <a:pt x="685644" y="169860"/>
                  <a:pt x="694200" y="181017"/>
                  <a:pt x="702045" y="192587"/>
                </a:cubicBezTo>
                <a:lnTo>
                  <a:pt x="493401" y="401186"/>
                </a:lnTo>
                <a:lnTo>
                  <a:pt x="454933" y="380530"/>
                </a:lnTo>
                <a:close/>
                <a:moveTo>
                  <a:pt x="532993" y="422427"/>
                </a:moveTo>
                <a:lnTo>
                  <a:pt x="724674" y="230808"/>
                </a:lnTo>
                <a:cubicBezTo>
                  <a:pt x="731465" y="244283"/>
                  <a:pt x="737302" y="258165"/>
                  <a:pt x="742244" y="272354"/>
                </a:cubicBezTo>
                <a:lnTo>
                  <a:pt x="571476" y="443061"/>
                </a:lnTo>
                <a:lnTo>
                  <a:pt x="532993" y="422431"/>
                </a:lnTo>
                <a:close/>
                <a:moveTo>
                  <a:pt x="731022" y="528633"/>
                </a:moveTo>
                <a:lnTo>
                  <a:pt x="689158" y="506187"/>
                </a:lnTo>
                <a:lnTo>
                  <a:pt x="757749" y="437625"/>
                </a:lnTo>
                <a:cubicBezTo>
                  <a:pt x="753118" y="468713"/>
                  <a:pt x="744397" y="499386"/>
                  <a:pt x="731022" y="528633"/>
                </a:cubicBezTo>
                <a:close/>
                <a:moveTo>
                  <a:pt x="649562" y="484957"/>
                </a:moveTo>
                <a:lnTo>
                  <a:pt x="611076" y="464298"/>
                </a:lnTo>
                <a:lnTo>
                  <a:pt x="755149" y="320267"/>
                </a:lnTo>
                <a:cubicBezTo>
                  <a:pt x="758552" y="337728"/>
                  <a:pt x="760657" y="355415"/>
                  <a:pt x="761356" y="373205"/>
                </a:cubicBezTo>
                <a:lnTo>
                  <a:pt x="649562" y="484957"/>
                </a:lnTo>
                <a:close/>
                <a:moveTo>
                  <a:pt x="661480" y="588131"/>
                </a:moveTo>
                <a:lnTo>
                  <a:pt x="372050" y="432981"/>
                </a:lnTo>
                <a:lnTo>
                  <a:pt x="216821" y="143639"/>
                </a:lnTo>
                <a:cubicBezTo>
                  <a:pt x="214128" y="138614"/>
                  <a:pt x="209545" y="134871"/>
                  <a:pt x="204090" y="133222"/>
                </a:cubicBezTo>
                <a:cubicBezTo>
                  <a:pt x="198630" y="131599"/>
                  <a:pt x="192730" y="132157"/>
                  <a:pt x="187704" y="134860"/>
                </a:cubicBezTo>
                <a:cubicBezTo>
                  <a:pt x="157100" y="151257"/>
                  <a:pt x="129000" y="172153"/>
                  <a:pt x="104199" y="196962"/>
                </a:cubicBezTo>
                <a:cubicBezTo>
                  <a:pt x="-34733" y="335883"/>
                  <a:pt x="-34733" y="561906"/>
                  <a:pt x="104199" y="700841"/>
                </a:cubicBezTo>
                <a:cubicBezTo>
                  <a:pt x="171507" y="768079"/>
                  <a:pt x="260989" y="805135"/>
                  <a:pt x="356160" y="805135"/>
                </a:cubicBezTo>
                <a:cubicBezTo>
                  <a:pt x="451312" y="805135"/>
                  <a:pt x="540772" y="768068"/>
                  <a:pt x="608106" y="700778"/>
                </a:cubicBezTo>
                <a:cubicBezTo>
                  <a:pt x="632995" y="675870"/>
                  <a:pt x="653890" y="647777"/>
                  <a:pt x="670265" y="617248"/>
                </a:cubicBezTo>
                <a:cubicBezTo>
                  <a:pt x="675872" y="606801"/>
                  <a:pt x="671951" y="593759"/>
                  <a:pt x="661480" y="588138"/>
                </a:cubicBezTo>
                <a:close/>
                <a:moveTo>
                  <a:pt x="134622" y="227366"/>
                </a:moveTo>
                <a:cubicBezTo>
                  <a:pt x="151337" y="210688"/>
                  <a:pt x="169690" y="196012"/>
                  <a:pt x="189413" y="183587"/>
                </a:cubicBezTo>
                <a:lnTo>
                  <a:pt x="329654" y="444973"/>
                </a:lnTo>
                <a:lnTo>
                  <a:pt x="119982" y="654611"/>
                </a:lnTo>
                <a:cubicBezTo>
                  <a:pt x="12742" y="531702"/>
                  <a:pt x="17580" y="344410"/>
                  <a:pt x="134618" y="227366"/>
                </a:cubicBezTo>
                <a:close/>
                <a:moveTo>
                  <a:pt x="577683" y="670371"/>
                </a:moveTo>
                <a:cubicBezTo>
                  <a:pt x="518483" y="729514"/>
                  <a:pt x="439816" y="762111"/>
                  <a:pt x="356160" y="762111"/>
                </a:cubicBezTo>
                <a:cubicBezTo>
                  <a:pt x="279697" y="762111"/>
                  <a:pt x="207467" y="734832"/>
                  <a:pt x="150408" y="685040"/>
                </a:cubicBezTo>
                <a:lnTo>
                  <a:pt x="360080" y="475365"/>
                </a:lnTo>
                <a:lnTo>
                  <a:pt x="621521" y="615528"/>
                </a:lnTo>
                <a:cubicBezTo>
                  <a:pt x="609108" y="635238"/>
                  <a:pt x="594413" y="653598"/>
                  <a:pt x="577679" y="670375"/>
                </a:cubicBezTo>
                <a:close/>
              </a:path>
            </a:pathLst>
          </a:custGeom>
          <a:solidFill>
            <a:srgbClr val="000000"/>
          </a:solidFill>
          <a:ln w="4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7F634401-7AAE-0ABA-79DE-3557C9C9D51D}"/>
              </a:ext>
            </a:extLst>
          </p:cNvPr>
          <p:cNvSpPr>
            <a:spLocks noChangeAspect="1"/>
          </p:cNvSpPr>
          <p:nvPr/>
        </p:nvSpPr>
        <p:spPr>
          <a:xfrm>
            <a:off x="10596522" y="4161452"/>
            <a:ext cx="769267" cy="762406"/>
          </a:xfrm>
          <a:custGeom>
            <a:avLst/>
            <a:gdLst>
              <a:gd name="connsiteX0" fmla="*/ 514101 w 769267"/>
              <a:gd name="connsiteY0" fmla="*/ 512924 h 762406"/>
              <a:gd name="connsiteX1" fmla="*/ 513705 w 769267"/>
              <a:gd name="connsiteY1" fmla="*/ 512724 h 762406"/>
              <a:gd name="connsiteX2" fmla="*/ 513339 w 769267"/>
              <a:gd name="connsiteY2" fmla="*/ 512510 h 762406"/>
              <a:gd name="connsiteX3" fmla="*/ 477597 w 769267"/>
              <a:gd name="connsiteY3" fmla="*/ 493973 h 762406"/>
              <a:gd name="connsiteX4" fmla="*/ 477024 w 769267"/>
              <a:gd name="connsiteY4" fmla="*/ 479569 h 762406"/>
              <a:gd name="connsiteX5" fmla="*/ 511194 w 769267"/>
              <a:gd name="connsiteY5" fmla="*/ 457985 h 762406"/>
              <a:gd name="connsiteX6" fmla="*/ 511449 w 769267"/>
              <a:gd name="connsiteY6" fmla="*/ 457808 h 762406"/>
              <a:gd name="connsiteX7" fmla="*/ 511893 w 769267"/>
              <a:gd name="connsiteY7" fmla="*/ 457512 h 762406"/>
              <a:gd name="connsiteX8" fmla="*/ 525131 w 769267"/>
              <a:gd name="connsiteY8" fmla="*/ 407850 h 762406"/>
              <a:gd name="connsiteX9" fmla="*/ 525120 w 769267"/>
              <a:gd name="connsiteY9" fmla="*/ 407835 h 762406"/>
              <a:gd name="connsiteX10" fmla="*/ 500560 w 769267"/>
              <a:gd name="connsiteY10" fmla="*/ 354871 h 762406"/>
              <a:gd name="connsiteX11" fmla="*/ 500560 w 769267"/>
              <a:gd name="connsiteY11" fmla="*/ 354860 h 762406"/>
              <a:gd name="connsiteX12" fmla="*/ 454054 w 769267"/>
              <a:gd name="connsiteY12" fmla="*/ 333176 h 762406"/>
              <a:gd name="connsiteX13" fmla="*/ 453673 w 769267"/>
              <a:gd name="connsiteY13" fmla="*/ 333301 h 762406"/>
              <a:gd name="connsiteX14" fmla="*/ 453307 w 769267"/>
              <a:gd name="connsiteY14" fmla="*/ 333401 h 762406"/>
              <a:gd name="connsiteX15" fmla="*/ 414758 w 769267"/>
              <a:gd name="connsiteY15" fmla="*/ 345419 h 762406"/>
              <a:gd name="connsiteX16" fmla="*/ 404031 w 769267"/>
              <a:gd name="connsiteY16" fmla="*/ 335561 h 762406"/>
              <a:gd name="connsiteX17" fmla="*/ 413030 w 769267"/>
              <a:gd name="connsiteY17" fmla="*/ 296301 h 762406"/>
              <a:gd name="connsiteX18" fmla="*/ 413097 w 769267"/>
              <a:gd name="connsiteY18" fmla="*/ 295894 h 762406"/>
              <a:gd name="connsiteX19" fmla="*/ 413212 w 769267"/>
              <a:gd name="connsiteY19" fmla="*/ 295398 h 762406"/>
              <a:gd name="connsiteX20" fmla="*/ 387649 w 769267"/>
              <a:gd name="connsiteY20" fmla="*/ 251242 h 762406"/>
              <a:gd name="connsiteX21" fmla="*/ 387634 w 769267"/>
              <a:gd name="connsiteY21" fmla="*/ 251242 h 762406"/>
              <a:gd name="connsiteX22" fmla="*/ 387634 w 769267"/>
              <a:gd name="connsiteY22" fmla="*/ 251228 h 762406"/>
              <a:gd name="connsiteX23" fmla="*/ 332892 w 769267"/>
              <a:gd name="connsiteY23" fmla="*/ 231244 h 762406"/>
              <a:gd name="connsiteX24" fmla="*/ 332877 w 769267"/>
              <a:gd name="connsiteY24" fmla="*/ 231230 h 762406"/>
              <a:gd name="connsiteX25" fmla="*/ 284518 w 769267"/>
              <a:gd name="connsiteY25" fmla="*/ 248476 h 762406"/>
              <a:gd name="connsiteX26" fmla="*/ 284319 w 769267"/>
              <a:gd name="connsiteY26" fmla="*/ 248868 h 762406"/>
              <a:gd name="connsiteX27" fmla="*/ 284104 w 769267"/>
              <a:gd name="connsiteY27" fmla="*/ 249234 h 762406"/>
              <a:gd name="connsiteX28" fmla="*/ 265562 w 769267"/>
              <a:gd name="connsiteY28" fmla="*/ 284956 h 762406"/>
              <a:gd name="connsiteX29" fmla="*/ 250748 w 769267"/>
              <a:gd name="connsiteY29" fmla="*/ 285529 h 762406"/>
              <a:gd name="connsiteX30" fmla="*/ 229173 w 769267"/>
              <a:gd name="connsiteY30" fmla="*/ 251675 h 762406"/>
              <a:gd name="connsiteX31" fmla="*/ 228943 w 769267"/>
              <a:gd name="connsiteY31" fmla="*/ 251346 h 762406"/>
              <a:gd name="connsiteX32" fmla="*/ 228744 w 769267"/>
              <a:gd name="connsiteY32" fmla="*/ 251017 h 762406"/>
              <a:gd name="connsiteX33" fmla="*/ 179431 w 769267"/>
              <a:gd name="connsiteY33" fmla="*/ 237442 h 762406"/>
              <a:gd name="connsiteX34" fmla="*/ 179420 w 769267"/>
              <a:gd name="connsiteY34" fmla="*/ 237453 h 762406"/>
              <a:gd name="connsiteX35" fmla="*/ 126426 w 769267"/>
              <a:gd name="connsiteY35" fmla="*/ 262007 h 762406"/>
              <a:gd name="connsiteX36" fmla="*/ 126415 w 769267"/>
              <a:gd name="connsiteY36" fmla="*/ 262007 h 762406"/>
              <a:gd name="connsiteX37" fmla="*/ 126415 w 769267"/>
              <a:gd name="connsiteY37" fmla="*/ 262022 h 762406"/>
              <a:gd name="connsiteX38" fmla="*/ 104725 w 769267"/>
              <a:gd name="connsiteY38" fmla="*/ 308500 h 762406"/>
              <a:gd name="connsiteX39" fmla="*/ 104851 w 769267"/>
              <a:gd name="connsiteY39" fmla="*/ 308932 h 762406"/>
              <a:gd name="connsiteX40" fmla="*/ 104940 w 769267"/>
              <a:gd name="connsiteY40" fmla="*/ 309262 h 762406"/>
              <a:gd name="connsiteX41" fmla="*/ 116972 w 769267"/>
              <a:gd name="connsiteY41" fmla="*/ 347786 h 762406"/>
              <a:gd name="connsiteX42" fmla="*/ 107045 w 769267"/>
              <a:gd name="connsiteY42" fmla="*/ 358583 h 762406"/>
              <a:gd name="connsiteX43" fmla="*/ 67711 w 769267"/>
              <a:gd name="connsiteY43" fmla="*/ 349842 h 762406"/>
              <a:gd name="connsiteX44" fmla="*/ 67319 w 769267"/>
              <a:gd name="connsiteY44" fmla="*/ 349775 h 762406"/>
              <a:gd name="connsiteX45" fmla="*/ 66938 w 769267"/>
              <a:gd name="connsiteY45" fmla="*/ 349686 h 762406"/>
              <a:gd name="connsiteX46" fmla="*/ 22412 w 769267"/>
              <a:gd name="connsiteY46" fmla="*/ 375242 h 762406"/>
              <a:gd name="connsiteX47" fmla="*/ 22412 w 769267"/>
              <a:gd name="connsiteY47" fmla="*/ 375257 h 762406"/>
              <a:gd name="connsiteX48" fmla="*/ 22412 w 769267"/>
              <a:gd name="connsiteY48" fmla="*/ 375257 h 762406"/>
              <a:gd name="connsiteX49" fmla="*/ 2408 w 769267"/>
              <a:gd name="connsiteY49" fmla="*/ 429985 h 762406"/>
              <a:gd name="connsiteX50" fmla="*/ 2397 w 769267"/>
              <a:gd name="connsiteY50" fmla="*/ 430000 h 762406"/>
              <a:gd name="connsiteX51" fmla="*/ 20000 w 769267"/>
              <a:gd name="connsiteY51" fmla="*/ 478002 h 762406"/>
              <a:gd name="connsiteX52" fmla="*/ 20507 w 769267"/>
              <a:gd name="connsiteY52" fmla="*/ 478283 h 762406"/>
              <a:gd name="connsiteX53" fmla="*/ 20699 w 769267"/>
              <a:gd name="connsiteY53" fmla="*/ 478397 h 762406"/>
              <a:gd name="connsiteX54" fmla="*/ 56226 w 769267"/>
              <a:gd name="connsiteY54" fmla="*/ 496960 h 762406"/>
              <a:gd name="connsiteX55" fmla="*/ 56988 w 769267"/>
              <a:gd name="connsiteY55" fmla="*/ 511770 h 762406"/>
              <a:gd name="connsiteX56" fmla="*/ 22896 w 769267"/>
              <a:gd name="connsiteY56" fmla="*/ 533303 h 762406"/>
              <a:gd name="connsiteX57" fmla="*/ 22556 w 769267"/>
              <a:gd name="connsiteY57" fmla="*/ 533543 h 762406"/>
              <a:gd name="connsiteX58" fmla="*/ 22201 w 769267"/>
              <a:gd name="connsiteY58" fmla="*/ 533772 h 762406"/>
              <a:gd name="connsiteX59" fmla="*/ 8974 w 769267"/>
              <a:gd name="connsiteY59" fmla="*/ 583094 h 762406"/>
              <a:gd name="connsiteX60" fmla="*/ 8974 w 769267"/>
              <a:gd name="connsiteY60" fmla="*/ 583109 h 762406"/>
              <a:gd name="connsiteX61" fmla="*/ 33538 w 769267"/>
              <a:gd name="connsiteY61" fmla="*/ 636059 h 762406"/>
              <a:gd name="connsiteX62" fmla="*/ 33538 w 769267"/>
              <a:gd name="connsiteY62" fmla="*/ 636073 h 762406"/>
              <a:gd name="connsiteX63" fmla="*/ 69686 w 769267"/>
              <a:gd name="connsiteY63" fmla="*/ 659115 h 762406"/>
              <a:gd name="connsiteX64" fmla="*/ 79166 w 769267"/>
              <a:gd name="connsiteY64" fmla="*/ 657961 h 762406"/>
              <a:gd name="connsiteX65" fmla="*/ 79714 w 769267"/>
              <a:gd name="connsiteY65" fmla="*/ 657835 h 762406"/>
              <a:gd name="connsiteX66" fmla="*/ 80043 w 769267"/>
              <a:gd name="connsiteY66" fmla="*/ 657761 h 762406"/>
              <a:gd name="connsiteX67" fmla="*/ 80324 w 769267"/>
              <a:gd name="connsiteY67" fmla="*/ 657672 h 762406"/>
              <a:gd name="connsiteX68" fmla="*/ 80831 w 769267"/>
              <a:gd name="connsiteY68" fmla="*/ 657532 h 762406"/>
              <a:gd name="connsiteX69" fmla="*/ 119010 w 769267"/>
              <a:gd name="connsiteY69" fmla="*/ 645529 h 762406"/>
              <a:gd name="connsiteX70" fmla="*/ 129785 w 769267"/>
              <a:gd name="connsiteY70" fmla="*/ 655428 h 762406"/>
              <a:gd name="connsiteX71" fmla="*/ 121037 w 769267"/>
              <a:gd name="connsiteY71" fmla="*/ 694765 h 762406"/>
              <a:gd name="connsiteX72" fmla="*/ 120971 w 769267"/>
              <a:gd name="connsiteY72" fmla="*/ 695146 h 762406"/>
              <a:gd name="connsiteX73" fmla="*/ 120886 w 769267"/>
              <a:gd name="connsiteY73" fmla="*/ 695538 h 762406"/>
              <a:gd name="connsiteX74" fmla="*/ 146459 w 769267"/>
              <a:gd name="connsiteY74" fmla="*/ 740049 h 762406"/>
              <a:gd name="connsiteX75" fmla="*/ 146459 w 769267"/>
              <a:gd name="connsiteY75" fmla="*/ 740049 h 762406"/>
              <a:gd name="connsiteX76" fmla="*/ 146459 w 769267"/>
              <a:gd name="connsiteY76" fmla="*/ 740049 h 762406"/>
              <a:gd name="connsiteX77" fmla="*/ 201191 w 769267"/>
              <a:gd name="connsiteY77" fmla="*/ 760047 h 762406"/>
              <a:gd name="connsiteX78" fmla="*/ 201206 w 769267"/>
              <a:gd name="connsiteY78" fmla="*/ 760047 h 762406"/>
              <a:gd name="connsiteX79" fmla="*/ 214607 w 769267"/>
              <a:gd name="connsiteY79" fmla="*/ 762406 h 762406"/>
              <a:gd name="connsiteX80" fmla="*/ 249080 w 769267"/>
              <a:gd name="connsiteY80" fmla="*/ 743270 h 762406"/>
              <a:gd name="connsiteX81" fmla="*/ 249450 w 769267"/>
              <a:gd name="connsiteY81" fmla="*/ 742678 h 762406"/>
              <a:gd name="connsiteX82" fmla="*/ 249586 w 769267"/>
              <a:gd name="connsiteY82" fmla="*/ 742464 h 762406"/>
              <a:gd name="connsiteX83" fmla="*/ 249701 w 769267"/>
              <a:gd name="connsiteY83" fmla="*/ 742249 h 762406"/>
              <a:gd name="connsiteX84" fmla="*/ 249967 w 769267"/>
              <a:gd name="connsiteY84" fmla="*/ 741769 h 762406"/>
              <a:gd name="connsiteX85" fmla="*/ 268499 w 769267"/>
              <a:gd name="connsiteY85" fmla="*/ 706340 h 762406"/>
              <a:gd name="connsiteX86" fmla="*/ 283346 w 769267"/>
              <a:gd name="connsiteY86" fmla="*/ 705755 h 762406"/>
              <a:gd name="connsiteX87" fmla="*/ 304925 w 769267"/>
              <a:gd name="connsiteY87" fmla="*/ 739620 h 762406"/>
              <a:gd name="connsiteX88" fmla="*/ 305243 w 769267"/>
              <a:gd name="connsiteY88" fmla="*/ 740079 h 762406"/>
              <a:gd name="connsiteX89" fmla="*/ 305369 w 769267"/>
              <a:gd name="connsiteY89" fmla="*/ 740271 h 762406"/>
              <a:gd name="connsiteX90" fmla="*/ 305509 w 769267"/>
              <a:gd name="connsiteY90" fmla="*/ 740463 h 762406"/>
              <a:gd name="connsiteX91" fmla="*/ 305838 w 769267"/>
              <a:gd name="connsiteY91" fmla="*/ 740911 h 762406"/>
              <a:gd name="connsiteX92" fmla="*/ 337885 w 769267"/>
              <a:gd name="connsiteY92" fmla="*/ 757226 h 762406"/>
              <a:gd name="connsiteX93" fmla="*/ 354667 w 769267"/>
              <a:gd name="connsiteY93" fmla="*/ 753509 h 762406"/>
              <a:gd name="connsiteX94" fmla="*/ 354693 w 769267"/>
              <a:gd name="connsiteY94" fmla="*/ 753495 h 762406"/>
              <a:gd name="connsiteX95" fmla="*/ 407671 w 769267"/>
              <a:gd name="connsiteY95" fmla="*/ 728941 h 762406"/>
              <a:gd name="connsiteX96" fmla="*/ 407682 w 769267"/>
              <a:gd name="connsiteY96" fmla="*/ 728941 h 762406"/>
              <a:gd name="connsiteX97" fmla="*/ 407697 w 769267"/>
              <a:gd name="connsiteY97" fmla="*/ 728926 h 762406"/>
              <a:gd name="connsiteX98" fmla="*/ 429376 w 769267"/>
              <a:gd name="connsiteY98" fmla="*/ 682448 h 762406"/>
              <a:gd name="connsiteX99" fmla="*/ 429265 w 769267"/>
              <a:gd name="connsiteY99" fmla="*/ 682056 h 762406"/>
              <a:gd name="connsiteX100" fmla="*/ 429150 w 769267"/>
              <a:gd name="connsiteY100" fmla="*/ 681649 h 762406"/>
              <a:gd name="connsiteX101" fmla="*/ 417155 w 769267"/>
              <a:gd name="connsiteY101" fmla="*/ 643491 h 762406"/>
              <a:gd name="connsiteX102" fmla="*/ 427056 w 769267"/>
              <a:gd name="connsiteY102" fmla="*/ 632719 h 762406"/>
              <a:gd name="connsiteX103" fmla="*/ 466405 w 769267"/>
              <a:gd name="connsiteY103" fmla="*/ 641465 h 762406"/>
              <a:gd name="connsiteX104" fmla="*/ 466760 w 769267"/>
              <a:gd name="connsiteY104" fmla="*/ 641517 h 762406"/>
              <a:gd name="connsiteX105" fmla="*/ 467178 w 769267"/>
              <a:gd name="connsiteY105" fmla="*/ 641616 h 762406"/>
              <a:gd name="connsiteX106" fmla="*/ 474246 w 769267"/>
              <a:gd name="connsiteY106" fmla="*/ 642238 h 762406"/>
              <a:gd name="connsiteX107" fmla="*/ 511131 w 769267"/>
              <a:gd name="connsiteY107" fmla="*/ 617414 h 762406"/>
              <a:gd name="connsiteX108" fmla="*/ 511704 w 769267"/>
              <a:gd name="connsiteY108" fmla="*/ 616042 h 762406"/>
              <a:gd name="connsiteX109" fmla="*/ 531704 w 769267"/>
              <a:gd name="connsiteY109" fmla="*/ 561303 h 762406"/>
              <a:gd name="connsiteX110" fmla="*/ 531719 w 769267"/>
              <a:gd name="connsiteY110" fmla="*/ 561273 h 762406"/>
              <a:gd name="connsiteX111" fmla="*/ 514116 w 769267"/>
              <a:gd name="connsiteY111" fmla="*/ 512942 h 762406"/>
              <a:gd name="connsiteX112" fmla="*/ 423894 w 769267"/>
              <a:gd name="connsiteY112" fmla="*/ 594021 h 762406"/>
              <a:gd name="connsiteX113" fmla="*/ 423461 w 769267"/>
              <a:gd name="connsiteY113" fmla="*/ 593947 h 762406"/>
              <a:gd name="connsiteX114" fmla="*/ 422318 w 769267"/>
              <a:gd name="connsiteY114" fmla="*/ 593755 h 762406"/>
              <a:gd name="connsiteX115" fmla="*/ 421519 w 769267"/>
              <a:gd name="connsiteY115" fmla="*/ 593666 h 762406"/>
              <a:gd name="connsiteX116" fmla="*/ 420569 w 769267"/>
              <a:gd name="connsiteY116" fmla="*/ 593604 h 762406"/>
              <a:gd name="connsiteX117" fmla="*/ 419603 w 769267"/>
              <a:gd name="connsiteY117" fmla="*/ 593589 h 762406"/>
              <a:gd name="connsiteX118" fmla="*/ 418815 w 769267"/>
              <a:gd name="connsiteY118" fmla="*/ 593615 h 762406"/>
              <a:gd name="connsiteX119" fmla="*/ 417761 w 769267"/>
              <a:gd name="connsiteY119" fmla="*/ 593703 h 762406"/>
              <a:gd name="connsiteX120" fmla="*/ 417047 w 769267"/>
              <a:gd name="connsiteY120" fmla="*/ 593803 h 762406"/>
              <a:gd name="connsiteX121" fmla="*/ 415997 w 769267"/>
              <a:gd name="connsiteY121" fmla="*/ 593996 h 762406"/>
              <a:gd name="connsiteX122" fmla="*/ 415283 w 769267"/>
              <a:gd name="connsiteY122" fmla="*/ 594162 h 762406"/>
              <a:gd name="connsiteX123" fmla="*/ 414295 w 769267"/>
              <a:gd name="connsiteY123" fmla="*/ 594443 h 762406"/>
              <a:gd name="connsiteX124" fmla="*/ 413534 w 769267"/>
              <a:gd name="connsiteY124" fmla="*/ 594709 h 762406"/>
              <a:gd name="connsiteX125" fmla="*/ 412672 w 769267"/>
              <a:gd name="connsiteY125" fmla="*/ 595038 h 762406"/>
              <a:gd name="connsiteX126" fmla="*/ 411847 w 769267"/>
              <a:gd name="connsiteY126" fmla="*/ 595419 h 762406"/>
              <a:gd name="connsiteX127" fmla="*/ 411100 w 769267"/>
              <a:gd name="connsiteY127" fmla="*/ 595800 h 762406"/>
              <a:gd name="connsiteX128" fmla="*/ 410249 w 769267"/>
              <a:gd name="connsiteY128" fmla="*/ 596281 h 762406"/>
              <a:gd name="connsiteX129" fmla="*/ 409561 w 769267"/>
              <a:gd name="connsiteY129" fmla="*/ 596713 h 762406"/>
              <a:gd name="connsiteX130" fmla="*/ 408773 w 769267"/>
              <a:gd name="connsiteY130" fmla="*/ 597272 h 762406"/>
              <a:gd name="connsiteX131" fmla="*/ 408074 w 769267"/>
              <a:gd name="connsiteY131" fmla="*/ 597819 h 762406"/>
              <a:gd name="connsiteX132" fmla="*/ 407416 w 769267"/>
              <a:gd name="connsiteY132" fmla="*/ 598392 h 762406"/>
              <a:gd name="connsiteX133" fmla="*/ 406669 w 769267"/>
              <a:gd name="connsiteY133" fmla="*/ 599117 h 762406"/>
              <a:gd name="connsiteX134" fmla="*/ 406173 w 769267"/>
              <a:gd name="connsiteY134" fmla="*/ 599635 h 762406"/>
              <a:gd name="connsiteX135" fmla="*/ 405374 w 769267"/>
              <a:gd name="connsiteY135" fmla="*/ 600589 h 762406"/>
              <a:gd name="connsiteX136" fmla="*/ 405119 w 769267"/>
              <a:gd name="connsiteY136" fmla="*/ 600881 h 762406"/>
              <a:gd name="connsiteX137" fmla="*/ 383558 w 769267"/>
              <a:gd name="connsiteY137" fmla="*/ 624344 h 762406"/>
              <a:gd name="connsiteX138" fmla="*/ 383236 w 769267"/>
              <a:gd name="connsiteY138" fmla="*/ 624662 h 762406"/>
              <a:gd name="connsiteX139" fmla="*/ 382426 w 769267"/>
              <a:gd name="connsiteY139" fmla="*/ 625475 h 762406"/>
              <a:gd name="connsiteX140" fmla="*/ 381894 w 769267"/>
              <a:gd name="connsiteY140" fmla="*/ 626097 h 762406"/>
              <a:gd name="connsiteX141" fmla="*/ 381298 w 769267"/>
              <a:gd name="connsiteY141" fmla="*/ 626821 h 762406"/>
              <a:gd name="connsiteX142" fmla="*/ 380725 w 769267"/>
              <a:gd name="connsiteY142" fmla="*/ 627609 h 762406"/>
              <a:gd name="connsiteX143" fmla="*/ 380292 w 769267"/>
              <a:gd name="connsiteY143" fmla="*/ 628256 h 762406"/>
              <a:gd name="connsiteX144" fmla="*/ 379759 w 769267"/>
              <a:gd name="connsiteY144" fmla="*/ 629181 h 762406"/>
              <a:gd name="connsiteX145" fmla="*/ 379430 w 769267"/>
              <a:gd name="connsiteY145" fmla="*/ 629817 h 762406"/>
              <a:gd name="connsiteX146" fmla="*/ 378972 w 769267"/>
              <a:gd name="connsiteY146" fmla="*/ 630782 h 762406"/>
              <a:gd name="connsiteX147" fmla="*/ 378694 w 769267"/>
              <a:gd name="connsiteY147" fmla="*/ 631481 h 762406"/>
              <a:gd name="connsiteX148" fmla="*/ 378365 w 769267"/>
              <a:gd name="connsiteY148" fmla="*/ 632405 h 762406"/>
              <a:gd name="connsiteX149" fmla="*/ 378125 w 769267"/>
              <a:gd name="connsiteY149" fmla="*/ 633233 h 762406"/>
              <a:gd name="connsiteX150" fmla="*/ 377921 w 769267"/>
              <a:gd name="connsiteY150" fmla="*/ 634069 h 762406"/>
              <a:gd name="connsiteX151" fmla="*/ 377729 w 769267"/>
              <a:gd name="connsiteY151" fmla="*/ 635034 h 762406"/>
              <a:gd name="connsiteX152" fmla="*/ 377618 w 769267"/>
              <a:gd name="connsiteY152" fmla="*/ 635785 h 762406"/>
              <a:gd name="connsiteX153" fmla="*/ 377514 w 769267"/>
              <a:gd name="connsiteY153" fmla="*/ 636835 h 762406"/>
              <a:gd name="connsiteX154" fmla="*/ 377488 w 769267"/>
              <a:gd name="connsiteY154" fmla="*/ 637560 h 762406"/>
              <a:gd name="connsiteX155" fmla="*/ 377477 w 769267"/>
              <a:gd name="connsiteY155" fmla="*/ 638614 h 762406"/>
              <a:gd name="connsiteX156" fmla="*/ 377529 w 769267"/>
              <a:gd name="connsiteY156" fmla="*/ 639401 h 762406"/>
              <a:gd name="connsiteX157" fmla="*/ 377618 w 769267"/>
              <a:gd name="connsiteY157" fmla="*/ 640355 h 762406"/>
              <a:gd name="connsiteX158" fmla="*/ 377755 w 769267"/>
              <a:gd name="connsiteY158" fmla="*/ 641306 h 762406"/>
              <a:gd name="connsiteX159" fmla="*/ 377910 w 769267"/>
              <a:gd name="connsiteY159" fmla="*/ 642093 h 762406"/>
              <a:gd name="connsiteX160" fmla="*/ 378202 w 769267"/>
              <a:gd name="connsiteY160" fmla="*/ 643210 h 762406"/>
              <a:gd name="connsiteX161" fmla="*/ 378317 w 769267"/>
              <a:gd name="connsiteY161" fmla="*/ 643658 h 762406"/>
              <a:gd name="connsiteX162" fmla="*/ 393560 w 769267"/>
              <a:gd name="connsiteY162" fmla="*/ 692114 h 762406"/>
              <a:gd name="connsiteX163" fmla="*/ 392047 w 769267"/>
              <a:gd name="connsiteY163" fmla="*/ 695302 h 762406"/>
              <a:gd name="connsiteX164" fmla="*/ 392047 w 769267"/>
              <a:gd name="connsiteY164" fmla="*/ 695302 h 762406"/>
              <a:gd name="connsiteX165" fmla="*/ 339080 w 769267"/>
              <a:gd name="connsiteY165" fmla="*/ 719855 h 762406"/>
              <a:gd name="connsiteX166" fmla="*/ 339080 w 769267"/>
              <a:gd name="connsiteY166" fmla="*/ 719870 h 762406"/>
              <a:gd name="connsiteX167" fmla="*/ 339069 w 769267"/>
              <a:gd name="connsiteY167" fmla="*/ 719870 h 762406"/>
              <a:gd name="connsiteX168" fmla="*/ 335843 w 769267"/>
              <a:gd name="connsiteY168" fmla="*/ 719145 h 762406"/>
              <a:gd name="connsiteX169" fmla="*/ 308464 w 769267"/>
              <a:gd name="connsiteY169" fmla="*/ 676206 h 762406"/>
              <a:gd name="connsiteX170" fmla="*/ 308224 w 769267"/>
              <a:gd name="connsiteY170" fmla="*/ 675862 h 762406"/>
              <a:gd name="connsiteX171" fmla="*/ 307540 w 769267"/>
              <a:gd name="connsiteY171" fmla="*/ 674897 h 762406"/>
              <a:gd name="connsiteX172" fmla="*/ 307059 w 769267"/>
              <a:gd name="connsiteY172" fmla="*/ 674302 h 762406"/>
              <a:gd name="connsiteX173" fmla="*/ 306397 w 769267"/>
              <a:gd name="connsiteY173" fmla="*/ 673544 h 762406"/>
              <a:gd name="connsiteX174" fmla="*/ 305764 w 769267"/>
              <a:gd name="connsiteY174" fmla="*/ 672896 h 762406"/>
              <a:gd name="connsiteX175" fmla="*/ 305158 w 769267"/>
              <a:gd name="connsiteY175" fmla="*/ 672323 h 762406"/>
              <a:gd name="connsiteX176" fmla="*/ 304381 w 769267"/>
              <a:gd name="connsiteY176" fmla="*/ 671676 h 762406"/>
              <a:gd name="connsiteX177" fmla="*/ 303774 w 769267"/>
              <a:gd name="connsiteY177" fmla="*/ 671210 h 762406"/>
              <a:gd name="connsiteX178" fmla="*/ 302935 w 769267"/>
              <a:gd name="connsiteY178" fmla="*/ 670637 h 762406"/>
              <a:gd name="connsiteX179" fmla="*/ 302250 w 769267"/>
              <a:gd name="connsiteY179" fmla="*/ 670204 h 762406"/>
              <a:gd name="connsiteX180" fmla="*/ 301437 w 769267"/>
              <a:gd name="connsiteY180" fmla="*/ 669746 h 762406"/>
              <a:gd name="connsiteX181" fmla="*/ 300612 w 769267"/>
              <a:gd name="connsiteY181" fmla="*/ 669354 h 762406"/>
              <a:gd name="connsiteX182" fmla="*/ 299861 w 769267"/>
              <a:gd name="connsiteY182" fmla="*/ 669025 h 762406"/>
              <a:gd name="connsiteX183" fmla="*/ 298910 w 769267"/>
              <a:gd name="connsiteY183" fmla="*/ 668659 h 762406"/>
              <a:gd name="connsiteX184" fmla="*/ 298222 w 769267"/>
              <a:gd name="connsiteY184" fmla="*/ 668444 h 762406"/>
              <a:gd name="connsiteX185" fmla="*/ 297172 w 769267"/>
              <a:gd name="connsiteY185" fmla="*/ 668148 h 762406"/>
              <a:gd name="connsiteX186" fmla="*/ 296499 w 769267"/>
              <a:gd name="connsiteY186" fmla="*/ 667997 h 762406"/>
              <a:gd name="connsiteX187" fmla="*/ 295430 w 769267"/>
              <a:gd name="connsiteY187" fmla="*/ 667819 h 762406"/>
              <a:gd name="connsiteX188" fmla="*/ 294672 w 769267"/>
              <a:gd name="connsiteY188" fmla="*/ 667731 h 762406"/>
              <a:gd name="connsiteX189" fmla="*/ 293691 w 769267"/>
              <a:gd name="connsiteY189" fmla="*/ 667657 h 762406"/>
              <a:gd name="connsiteX190" fmla="*/ 292752 w 769267"/>
              <a:gd name="connsiteY190" fmla="*/ 667642 h 762406"/>
              <a:gd name="connsiteX191" fmla="*/ 291938 w 769267"/>
              <a:gd name="connsiteY191" fmla="*/ 667657 h 762406"/>
              <a:gd name="connsiteX192" fmla="*/ 290799 w 769267"/>
              <a:gd name="connsiteY192" fmla="*/ 667756 h 762406"/>
              <a:gd name="connsiteX193" fmla="*/ 290351 w 769267"/>
              <a:gd name="connsiteY193" fmla="*/ 667797 h 762406"/>
              <a:gd name="connsiteX194" fmla="*/ 258305 w 769267"/>
              <a:gd name="connsiteY194" fmla="*/ 669051 h 762406"/>
              <a:gd name="connsiteX195" fmla="*/ 257883 w 769267"/>
              <a:gd name="connsiteY195" fmla="*/ 669051 h 762406"/>
              <a:gd name="connsiteX196" fmla="*/ 256692 w 769267"/>
              <a:gd name="connsiteY196" fmla="*/ 669051 h 762406"/>
              <a:gd name="connsiteX197" fmla="*/ 255956 w 769267"/>
              <a:gd name="connsiteY197" fmla="*/ 669102 h 762406"/>
              <a:gd name="connsiteX198" fmla="*/ 254916 w 769267"/>
              <a:gd name="connsiteY198" fmla="*/ 669202 h 762406"/>
              <a:gd name="connsiteX199" fmla="*/ 254077 w 769267"/>
              <a:gd name="connsiteY199" fmla="*/ 669343 h 762406"/>
              <a:gd name="connsiteX200" fmla="*/ 253174 w 769267"/>
              <a:gd name="connsiteY200" fmla="*/ 669520 h 762406"/>
              <a:gd name="connsiteX201" fmla="*/ 252276 w 769267"/>
              <a:gd name="connsiteY201" fmla="*/ 669761 h 762406"/>
              <a:gd name="connsiteX202" fmla="*/ 251462 w 769267"/>
              <a:gd name="connsiteY202" fmla="*/ 670016 h 762406"/>
              <a:gd name="connsiteX203" fmla="*/ 250589 w 769267"/>
              <a:gd name="connsiteY203" fmla="*/ 670334 h 762406"/>
              <a:gd name="connsiteX204" fmla="*/ 249775 w 769267"/>
              <a:gd name="connsiteY204" fmla="*/ 670674 h 762406"/>
              <a:gd name="connsiteX205" fmla="*/ 248987 w 769267"/>
              <a:gd name="connsiteY205" fmla="*/ 671055 h 762406"/>
              <a:gd name="connsiteX206" fmla="*/ 248148 w 769267"/>
              <a:gd name="connsiteY206" fmla="*/ 671513 h 762406"/>
              <a:gd name="connsiteX207" fmla="*/ 247474 w 769267"/>
              <a:gd name="connsiteY207" fmla="*/ 671920 h 762406"/>
              <a:gd name="connsiteX208" fmla="*/ 246613 w 769267"/>
              <a:gd name="connsiteY208" fmla="*/ 672504 h 762406"/>
              <a:gd name="connsiteX209" fmla="*/ 246043 w 769267"/>
              <a:gd name="connsiteY209" fmla="*/ 672926 h 762406"/>
              <a:gd name="connsiteX210" fmla="*/ 245189 w 769267"/>
              <a:gd name="connsiteY210" fmla="*/ 673625 h 762406"/>
              <a:gd name="connsiteX211" fmla="*/ 244671 w 769267"/>
              <a:gd name="connsiteY211" fmla="*/ 674091 h 762406"/>
              <a:gd name="connsiteX212" fmla="*/ 243924 w 769267"/>
              <a:gd name="connsiteY212" fmla="*/ 674841 h 762406"/>
              <a:gd name="connsiteX213" fmla="*/ 243387 w 769267"/>
              <a:gd name="connsiteY213" fmla="*/ 675426 h 762406"/>
              <a:gd name="connsiteX214" fmla="*/ 242781 w 769267"/>
              <a:gd name="connsiteY214" fmla="*/ 676158 h 762406"/>
              <a:gd name="connsiteX215" fmla="*/ 242207 w 769267"/>
              <a:gd name="connsiteY215" fmla="*/ 676934 h 762406"/>
              <a:gd name="connsiteX216" fmla="*/ 241763 w 769267"/>
              <a:gd name="connsiteY216" fmla="*/ 677593 h 762406"/>
              <a:gd name="connsiteX217" fmla="*/ 241179 w 769267"/>
              <a:gd name="connsiteY217" fmla="*/ 678595 h 762406"/>
              <a:gd name="connsiteX218" fmla="*/ 240950 w 769267"/>
              <a:gd name="connsiteY218" fmla="*/ 678976 h 762406"/>
              <a:gd name="connsiteX219" fmla="*/ 217407 w 769267"/>
              <a:gd name="connsiteY219" fmla="*/ 723971 h 762406"/>
              <a:gd name="connsiteX220" fmla="*/ 213926 w 769267"/>
              <a:gd name="connsiteY220" fmla="*/ 725239 h 762406"/>
              <a:gd name="connsiteX221" fmla="*/ 213915 w 769267"/>
              <a:gd name="connsiteY221" fmla="*/ 725239 h 762406"/>
              <a:gd name="connsiteX222" fmla="*/ 213915 w 769267"/>
              <a:gd name="connsiteY222" fmla="*/ 725239 h 762406"/>
              <a:gd name="connsiteX223" fmla="*/ 159183 w 769267"/>
              <a:gd name="connsiteY223" fmla="*/ 705241 h 762406"/>
              <a:gd name="connsiteX224" fmla="*/ 159172 w 769267"/>
              <a:gd name="connsiteY224" fmla="*/ 705241 h 762406"/>
              <a:gd name="connsiteX225" fmla="*/ 157371 w 769267"/>
              <a:gd name="connsiteY225" fmla="*/ 702157 h 762406"/>
              <a:gd name="connsiteX226" fmla="*/ 168449 w 769267"/>
              <a:gd name="connsiteY226" fmla="*/ 652288 h 762406"/>
              <a:gd name="connsiteX227" fmla="*/ 168527 w 769267"/>
              <a:gd name="connsiteY227" fmla="*/ 651856 h 762406"/>
              <a:gd name="connsiteX228" fmla="*/ 168715 w 769267"/>
              <a:gd name="connsiteY228" fmla="*/ 650728 h 762406"/>
              <a:gd name="connsiteX229" fmla="*/ 168804 w 769267"/>
              <a:gd name="connsiteY229" fmla="*/ 649914 h 762406"/>
              <a:gd name="connsiteX230" fmla="*/ 168871 w 769267"/>
              <a:gd name="connsiteY230" fmla="*/ 648960 h 762406"/>
              <a:gd name="connsiteX231" fmla="*/ 168882 w 769267"/>
              <a:gd name="connsiteY231" fmla="*/ 648010 h 762406"/>
              <a:gd name="connsiteX232" fmla="*/ 168856 w 769267"/>
              <a:gd name="connsiteY232" fmla="*/ 647211 h 762406"/>
              <a:gd name="connsiteX233" fmla="*/ 168756 w 769267"/>
              <a:gd name="connsiteY233" fmla="*/ 646168 h 762406"/>
              <a:gd name="connsiteX234" fmla="*/ 168667 w 769267"/>
              <a:gd name="connsiteY234" fmla="*/ 645444 h 762406"/>
              <a:gd name="connsiteX235" fmla="*/ 168475 w 769267"/>
              <a:gd name="connsiteY235" fmla="*/ 644405 h 762406"/>
              <a:gd name="connsiteX236" fmla="*/ 168297 w 769267"/>
              <a:gd name="connsiteY236" fmla="*/ 643669 h 762406"/>
              <a:gd name="connsiteX237" fmla="*/ 168031 w 769267"/>
              <a:gd name="connsiteY237" fmla="*/ 642729 h 762406"/>
              <a:gd name="connsiteX238" fmla="*/ 167750 w 769267"/>
              <a:gd name="connsiteY238" fmla="*/ 641905 h 762406"/>
              <a:gd name="connsiteX239" fmla="*/ 167432 w 769267"/>
              <a:gd name="connsiteY239" fmla="*/ 641106 h 762406"/>
              <a:gd name="connsiteX240" fmla="*/ 167025 w 769267"/>
              <a:gd name="connsiteY240" fmla="*/ 640204 h 762406"/>
              <a:gd name="connsiteX241" fmla="*/ 166696 w 769267"/>
              <a:gd name="connsiteY241" fmla="*/ 639531 h 762406"/>
              <a:gd name="connsiteX242" fmla="*/ 166159 w 769267"/>
              <a:gd name="connsiteY242" fmla="*/ 638617 h 762406"/>
              <a:gd name="connsiteX243" fmla="*/ 165782 w 769267"/>
              <a:gd name="connsiteY243" fmla="*/ 638011 h 762406"/>
              <a:gd name="connsiteX244" fmla="*/ 165161 w 769267"/>
              <a:gd name="connsiteY244" fmla="*/ 637149 h 762406"/>
              <a:gd name="connsiteX245" fmla="*/ 164680 w 769267"/>
              <a:gd name="connsiteY245" fmla="*/ 636528 h 762406"/>
              <a:gd name="connsiteX246" fmla="*/ 164044 w 769267"/>
              <a:gd name="connsiteY246" fmla="*/ 635796 h 762406"/>
              <a:gd name="connsiteX247" fmla="*/ 163396 w 769267"/>
              <a:gd name="connsiteY247" fmla="*/ 635123 h 762406"/>
              <a:gd name="connsiteX248" fmla="*/ 162804 w 769267"/>
              <a:gd name="connsiteY248" fmla="*/ 634550 h 762406"/>
              <a:gd name="connsiteX249" fmla="*/ 161943 w 769267"/>
              <a:gd name="connsiteY249" fmla="*/ 633814 h 762406"/>
              <a:gd name="connsiteX250" fmla="*/ 161599 w 769267"/>
              <a:gd name="connsiteY250" fmla="*/ 633522 h 762406"/>
              <a:gd name="connsiteX251" fmla="*/ 138133 w 769267"/>
              <a:gd name="connsiteY251" fmla="*/ 611974 h 762406"/>
              <a:gd name="connsiteX252" fmla="*/ 137826 w 769267"/>
              <a:gd name="connsiteY252" fmla="*/ 611656 h 762406"/>
              <a:gd name="connsiteX253" fmla="*/ 136987 w 769267"/>
              <a:gd name="connsiteY253" fmla="*/ 610828 h 762406"/>
              <a:gd name="connsiteX254" fmla="*/ 136391 w 769267"/>
              <a:gd name="connsiteY254" fmla="*/ 610310 h 762406"/>
              <a:gd name="connsiteX255" fmla="*/ 135644 w 769267"/>
              <a:gd name="connsiteY255" fmla="*/ 609700 h 762406"/>
              <a:gd name="connsiteX256" fmla="*/ 134871 w 769267"/>
              <a:gd name="connsiteY256" fmla="*/ 609142 h 762406"/>
              <a:gd name="connsiteX257" fmla="*/ 134209 w 769267"/>
              <a:gd name="connsiteY257" fmla="*/ 608698 h 762406"/>
              <a:gd name="connsiteX258" fmla="*/ 133295 w 769267"/>
              <a:gd name="connsiteY258" fmla="*/ 608166 h 762406"/>
              <a:gd name="connsiteX259" fmla="*/ 132663 w 769267"/>
              <a:gd name="connsiteY259" fmla="*/ 607837 h 762406"/>
              <a:gd name="connsiteX260" fmla="*/ 131697 w 769267"/>
              <a:gd name="connsiteY260" fmla="*/ 607389 h 762406"/>
              <a:gd name="connsiteX261" fmla="*/ 130998 w 769267"/>
              <a:gd name="connsiteY261" fmla="*/ 607097 h 762406"/>
              <a:gd name="connsiteX262" fmla="*/ 130070 w 769267"/>
              <a:gd name="connsiteY262" fmla="*/ 606779 h 762406"/>
              <a:gd name="connsiteX263" fmla="*/ 129234 w 769267"/>
              <a:gd name="connsiteY263" fmla="*/ 606528 h 762406"/>
              <a:gd name="connsiteX264" fmla="*/ 128405 w 769267"/>
              <a:gd name="connsiteY264" fmla="*/ 606324 h 762406"/>
              <a:gd name="connsiteX265" fmla="*/ 127440 w 769267"/>
              <a:gd name="connsiteY265" fmla="*/ 606132 h 762406"/>
              <a:gd name="connsiteX266" fmla="*/ 126693 w 769267"/>
              <a:gd name="connsiteY266" fmla="*/ 606032 h 762406"/>
              <a:gd name="connsiteX267" fmla="*/ 125627 w 769267"/>
              <a:gd name="connsiteY267" fmla="*/ 605932 h 762406"/>
              <a:gd name="connsiteX268" fmla="*/ 124928 w 769267"/>
              <a:gd name="connsiteY268" fmla="*/ 605892 h 762406"/>
              <a:gd name="connsiteX269" fmla="*/ 123848 w 769267"/>
              <a:gd name="connsiteY269" fmla="*/ 605892 h 762406"/>
              <a:gd name="connsiteX270" fmla="*/ 123086 w 769267"/>
              <a:gd name="connsiteY270" fmla="*/ 605932 h 762406"/>
              <a:gd name="connsiteX271" fmla="*/ 122099 w 769267"/>
              <a:gd name="connsiteY271" fmla="*/ 606017 h 762406"/>
              <a:gd name="connsiteX272" fmla="*/ 121185 w 769267"/>
              <a:gd name="connsiteY272" fmla="*/ 606173 h 762406"/>
              <a:gd name="connsiteX273" fmla="*/ 120371 w 769267"/>
              <a:gd name="connsiteY273" fmla="*/ 606324 h 762406"/>
              <a:gd name="connsiteX274" fmla="*/ 119280 w 769267"/>
              <a:gd name="connsiteY274" fmla="*/ 606605 h 762406"/>
              <a:gd name="connsiteX275" fmla="*/ 118822 w 769267"/>
              <a:gd name="connsiteY275" fmla="*/ 606731 h 762406"/>
              <a:gd name="connsiteX276" fmla="*/ 70348 w 769267"/>
              <a:gd name="connsiteY276" fmla="*/ 621959 h 762406"/>
              <a:gd name="connsiteX277" fmla="*/ 67149 w 769267"/>
              <a:gd name="connsiteY277" fmla="*/ 620461 h 762406"/>
              <a:gd name="connsiteX278" fmla="*/ 67149 w 769267"/>
              <a:gd name="connsiteY278" fmla="*/ 620450 h 762406"/>
              <a:gd name="connsiteX279" fmla="*/ 42589 w 769267"/>
              <a:gd name="connsiteY279" fmla="*/ 567497 h 762406"/>
              <a:gd name="connsiteX280" fmla="*/ 42589 w 769267"/>
              <a:gd name="connsiteY280" fmla="*/ 567497 h 762406"/>
              <a:gd name="connsiteX281" fmla="*/ 43288 w 769267"/>
              <a:gd name="connsiteY281" fmla="*/ 564272 h 762406"/>
              <a:gd name="connsiteX282" fmla="*/ 86557 w 769267"/>
              <a:gd name="connsiteY282" fmla="*/ 536938 h 762406"/>
              <a:gd name="connsiteX283" fmla="*/ 86938 w 769267"/>
              <a:gd name="connsiteY283" fmla="*/ 536672 h 762406"/>
              <a:gd name="connsiteX284" fmla="*/ 87877 w 769267"/>
              <a:gd name="connsiteY284" fmla="*/ 536013 h 762406"/>
              <a:gd name="connsiteX285" fmla="*/ 88525 w 769267"/>
              <a:gd name="connsiteY285" fmla="*/ 535492 h 762406"/>
              <a:gd name="connsiteX286" fmla="*/ 89224 w 769267"/>
              <a:gd name="connsiteY286" fmla="*/ 534871 h 762406"/>
              <a:gd name="connsiteX287" fmla="*/ 89937 w 769267"/>
              <a:gd name="connsiteY287" fmla="*/ 534187 h 762406"/>
              <a:gd name="connsiteX288" fmla="*/ 90455 w 769267"/>
              <a:gd name="connsiteY288" fmla="*/ 533625 h 762406"/>
              <a:gd name="connsiteX289" fmla="*/ 91154 w 769267"/>
              <a:gd name="connsiteY289" fmla="*/ 532800 h 762406"/>
              <a:gd name="connsiteX290" fmla="*/ 91576 w 769267"/>
              <a:gd name="connsiteY290" fmla="*/ 532242 h 762406"/>
              <a:gd name="connsiteX291" fmla="*/ 92197 w 769267"/>
              <a:gd name="connsiteY291" fmla="*/ 531354 h 762406"/>
              <a:gd name="connsiteX292" fmla="*/ 92575 w 769267"/>
              <a:gd name="connsiteY292" fmla="*/ 530733 h 762406"/>
              <a:gd name="connsiteX293" fmla="*/ 93070 w 769267"/>
              <a:gd name="connsiteY293" fmla="*/ 529860 h 762406"/>
              <a:gd name="connsiteX294" fmla="*/ 93437 w 769267"/>
              <a:gd name="connsiteY294" fmla="*/ 529113 h 762406"/>
              <a:gd name="connsiteX295" fmla="*/ 93792 w 769267"/>
              <a:gd name="connsiteY295" fmla="*/ 528300 h 762406"/>
              <a:gd name="connsiteX296" fmla="*/ 94132 w 769267"/>
              <a:gd name="connsiteY296" fmla="*/ 527412 h 762406"/>
              <a:gd name="connsiteX297" fmla="*/ 94372 w 769267"/>
              <a:gd name="connsiteY297" fmla="*/ 526665 h 762406"/>
              <a:gd name="connsiteX298" fmla="*/ 94653 w 769267"/>
              <a:gd name="connsiteY298" fmla="*/ 525678 h 762406"/>
              <a:gd name="connsiteX299" fmla="*/ 94820 w 769267"/>
              <a:gd name="connsiteY299" fmla="*/ 524942 h 762406"/>
              <a:gd name="connsiteX300" fmla="*/ 94997 w 769267"/>
              <a:gd name="connsiteY300" fmla="*/ 523929 h 762406"/>
              <a:gd name="connsiteX301" fmla="*/ 95086 w 769267"/>
              <a:gd name="connsiteY301" fmla="*/ 523115 h 762406"/>
              <a:gd name="connsiteX302" fmla="*/ 95160 w 769267"/>
              <a:gd name="connsiteY302" fmla="*/ 522176 h 762406"/>
              <a:gd name="connsiteX303" fmla="*/ 95175 w 769267"/>
              <a:gd name="connsiteY303" fmla="*/ 521196 h 762406"/>
              <a:gd name="connsiteX304" fmla="*/ 95160 w 769267"/>
              <a:gd name="connsiteY304" fmla="*/ 520408 h 762406"/>
              <a:gd name="connsiteX305" fmla="*/ 95071 w 769267"/>
              <a:gd name="connsiteY305" fmla="*/ 519244 h 762406"/>
              <a:gd name="connsiteX306" fmla="*/ 95034 w 769267"/>
              <a:gd name="connsiteY306" fmla="*/ 518796 h 762406"/>
              <a:gd name="connsiteX307" fmla="*/ 93422 w 769267"/>
              <a:gd name="connsiteY307" fmla="*/ 486758 h 762406"/>
              <a:gd name="connsiteX308" fmla="*/ 93422 w 769267"/>
              <a:gd name="connsiteY308" fmla="*/ 486311 h 762406"/>
              <a:gd name="connsiteX309" fmla="*/ 93422 w 769267"/>
              <a:gd name="connsiteY309" fmla="*/ 485157 h 762406"/>
              <a:gd name="connsiteX310" fmla="*/ 93370 w 769267"/>
              <a:gd name="connsiteY310" fmla="*/ 484358 h 762406"/>
              <a:gd name="connsiteX311" fmla="*/ 93266 w 769267"/>
              <a:gd name="connsiteY311" fmla="*/ 483408 h 762406"/>
              <a:gd name="connsiteX312" fmla="*/ 93115 w 769267"/>
              <a:gd name="connsiteY312" fmla="*/ 482454 h 762406"/>
              <a:gd name="connsiteX313" fmla="*/ 92948 w 769267"/>
              <a:gd name="connsiteY313" fmla="*/ 481681 h 762406"/>
              <a:gd name="connsiteX314" fmla="*/ 92682 w 769267"/>
              <a:gd name="connsiteY314" fmla="*/ 480668 h 762406"/>
              <a:gd name="connsiteX315" fmla="*/ 92467 w 769267"/>
              <a:gd name="connsiteY315" fmla="*/ 479965 h 762406"/>
              <a:gd name="connsiteX316" fmla="*/ 92112 w 769267"/>
              <a:gd name="connsiteY316" fmla="*/ 478978 h 762406"/>
              <a:gd name="connsiteX317" fmla="*/ 91820 w 769267"/>
              <a:gd name="connsiteY317" fmla="*/ 478279 h 762406"/>
              <a:gd name="connsiteX318" fmla="*/ 91387 w 769267"/>
              <a:gd name="connsiteY318" fmla="*/ 477391 h 762406"/>
              <a:gd name="connsiteX319" fmla="*/ 90981 w 769267"/>
              <a:gd name="connsiteY319" fmla="*/ 476644 h 762406"/>
              <a:gd name="connsiteX320" fmla="*/ 90537 w 769267"/>
              <a:gd name="connsiteY320" fmla="*/ 475898 h 762406"/>
              <a:gd name="connsiteX321" fmla="*/ 89989 w 769267"/>
              <a:gd name="connsiteY321" fmla="*/ 475084 h 762406"/>
              <a:gd name="connsiteX322" fmla="*/ 89531 w 769267"/>
              <a:gd name="connsiteY322" fmla="*/ 474478 h 762406"/>
              <a:gd name="connsiteX323" fmla="*/ 88857 w 769267"/>
              <a:gd name="connsiteY323" fmla="*/ 473664 h 762406"/>
              <a:gd name="connsiteX324" fmla="*/ 88365 w 769267"/>
              <a:gd name="connsiteY324" fmla="*/ 473117 h 762406"/>
              <a:gd name="connsiteX325" fmla="*/ 87629 w 769267"/>
              <a:gd name="connsiteY325" fmla="*/ 472385 h 762406"/>
              <a:gd name="connsiteX326" fmla="*/ 87034 w 769267"/>
              <a:gd name="connsiteY326" fmla="*/ 471852 h 762406"/>
              <a:gd name="connsiteX327" fmla="*/ 86309 w 769267"/>
              <a:gd name="connsiteY327" fmla="*/ 471242 h 762406"/>
              <a:gd name="connsiteX328" fmla="*/ 85521 w 769267"/>
              <a:gd name="connsiteY328" fmla="*/ 470672 h 762406"/>
              <a:gd name="connsiteX329" fmla="*/ 84863 w 769267"/>
              <a:gd name="connsiteY329" fmla="*/ 470225 h 762406"/>
              <a:gd name="connsiteX330" fmla="*/ 83860 w 769267"/>
              <a:gd name="connsiteY330" fmla="*/ 469630 h 762406"/>
              <a:gd name="connsiteX331" fmla="*/ 83494 w 769267"/>
              <a:gd name="connsiteY331" fmla="*/ 469415 h 762406"/>
              <a:gd name="connsiteX332" fmla="*/ 38461 w 769267"/>
              <a:gd name="connsiteY332" fmla="*/ 445867 h 762406"/>
              <a:gd name="connsiteX333" fmla="*/ 37218 w 769267"/>
              <a:gd name="connsiteY333" fmla="*/ 442746 h 762406"/>
              <a:gd name="connsiteX334" fmla="*/ 37218 w 769267"/>
              <a:gd name="connsiteY334" fmla="*/ 442732 h 762406"/>
              <a:gd name="connsiteX335" fmla="*/ 37218 w 769267"/>
              <a:gd name="connsiteY335" fmla="*/ 442732 h 762406"/>
              <a:gd name="connsiteX336" fmla="*/ 57218 w 769267"/>
              <a:gd name="connsiteY336" fmla="*/ 388003 h 762406"/>
              <a:gd name="connsiteX337" fmla="*/ 60306 w 769267"/>
              <a:gd name="connsiteY337" fmla="*/ 386203 h 762406"/>
              <a:gd name="connsiteX338" fmla="*/ 109782 w 769267"/>
              <a:gd name="connsiteY338" fmla="*/ 397193 h 762406"/>
              <a:gd name="connsiteX339" fmla="*/ 109848 w 769267"/>
              <a:gd name="connsiteY339" fmla="*/ 397207 h 762406"/>
              <a:gd name="connsiteX340" fmla="*/ 110177 w 769267"/>
              <a:gd name="connsiteY340" fmla="*/ 397281 h 762406"/>
              <a:gd name="connsiteX341" fmla="*/ 110370 w 769267"/>
              <a:gd name="connsiteY341" fmla="*/ 397322 h 762406"/>
              <a:gd name="connsiteX342" fmla="*/ 111946 w 769267"/>
              <a:gd name="connsiteY342" fmla="*/ 397573 h 762406"/>
              <a:gd name="connsiteX343" fmla="*/ 112404 w 769267"/>
              <a:gd name="connsiteY343" fmla="*/ 397625 h 762406"/>
              <a:gd name="connsiteX344" fmla="*/ 114132 w 769267"/>
              <a:gd name="connsiteY344" fmla="*/ 397725 h 762406"/>
              <a:gd name="connsiteX345" fmla="*/ 114217 w 769267"/>
              <a:gd name="connsiteY345" fmla="*/ 397725 h 762406"/>
              <a:gd name="connsiteX346" fmla="*/ 116144 w 769267"/>
              <a:gd name="connsiteY346" fmla="*/ 397614 h 762406"/>
              <a:gd name="connsiteX347" fmla="*/ 116514 w 769267"/>
              <a:gd name="connsiteY347" fmla="*/ 397573 h 762406"/>
              <a:gd name="connsiteX348" fmla="*/ 118086 w 769267"/>
              <a:gd name="connsiteY348" fmla="*/ 397307 h 762406"/>
              <a:gd name="connsiteX349" fmla="*/ 118507 w 769267"/>
              <a:gd name="connsiteY349" fmla="*/ 397218 h 762406"/>
              <a:gd name="connsiteX350" fmla="*/ 120346 w 769267"/>
              <a:gd name="connsiteY350" fmla="*/ 396686 h 762406"/>
              <a:gd name="connsiteX351" fmla="*/ 120360 w 769267"/>
              <a:gd name="connsiteY351" fmla="*/ 396675 h 762406"/>
              <a:gd name="connsiteX352" fmla="*/ 122058 w 769267"/>
              <a:gd name="connsiteY352" fmla="*/ 395976 h 762406"/>
              <a:gd name="connsiteX353" fmla="*/ 122654 w 769267"/>
              <a:gd name="connsiteY353" fmla="*/ 395669 h 762406"/>
              <a:gd name="connsiteX354" fmla="*/ 123748 w 769267"/>
              <a:gd name="connsiteY354" fmla="*/ 395063 h 762406"/>
              <a:gd name="connsiteX355" fmla="*/ 124333 w 769267"/>
              <a:gd name="connsiteY355" fmla="*/ 394708 h 762406"/>
              <a:gd name="connsiteX356" fmla="*/ 125794 w 769267"/>
              <a:gd name="connsiteY356" fmla="*/ 393669 h 762406"/>
              <a:gd name="connsiteX357" fmla="*/ 126160 w 769267"/>
              <a:gd name="connsiteY357" fmla="*/ 393347 h 762406"/>
              <a:gd name="connsiteX358" fmla="*/ 127288 w 769267"/>
              <a:gd name="connsiteY358" fmla="*/ 392308 h 762406"/>
              <a:gd name="connsiteX359" fmla="*/ 127643 w 769267"/>
              <a:gd name="connsiteY359" fmla="*/ 391942 h 762406"/>
              <a:gd name="connsiteX360" fmla="*/ 129016 w 769267"/>
              <a:gd name="connsiteY360" fmla="*/ 390340 h 762406"/>
              <a:gd name="connsiteX361" fmla="*/ 150502 w 769267"/>
              <a:gd name="connsiteY361" fmla="*/ 366981 h 762406"/>
              <a:gd name="connsiteX362" fmla="*/ 150820 w 769267"/>
              <a:gd name="connsiteY362" fmla="*/ 366660 h 762406"/>
              <a:gd name="connsiteX363" fmla="*/ 151634 w 769267"/>
              <a:gd name="connsiteY363" fmla="*/ 365850 h 762406"/>
              <a:gd name="connsiteX364" fmla="*/ 152167 w 769267"/>
              <a:gd name="connsiteY364" fmla="*/ 365240 h 762406"/>
              <a:gd name="connsiteX365" fmla="*/ 152777 w 769267"/>
              <a:gd name="connsiteY365" fmla="*/ 364507 h 762406"/>
              <a:gd name="connsiteX366" fmla="*/ 153335 w 769267"/>
              <a:gd name="connsiteY366" fmla="*/ 363731 h 762406"/>
              <a:gd name="connsiteX367" fmla="*/ 153768 w 769267"/>
              <a:gd name="connsiteY367" fmla="*/ 363062 h 762406"/>
              <a:gd name="connsiteX368" fmla="*/ 154301 w 769267"/>
              <a:gd name="connsiteY368" fmla="*/ 362159 h 762406"/>
              <a:gd name="connsiteX369" fmla="*/ 154641 w 769267"/>
              <a:gd name="connsiteY369" fmla="*/ 361512 h 762406"/>
              <a:gd name="connsiteX370" fmla="*/ 155089 w 769267"/>
              <a:gd name="connsiteY370" fmla="*/ 360562 h 762406"/>
              <a:gd name="connsiteX371" fmla="*/ 155381 w 769267"/>
              <a:gd name="connsiteY371" fmla="*/ 359848 h 762406"/>
              <a:gd name="connsiteX372" fmla="*/ 155699 w 769267"/>
              <a:gd name="connsiteY372" fmla="*/ 358935 h 762406"/>
              <a:gd name="connsiteX373" fmla="*/ 155954 w 769267"/>
              <a:gd name="connsiteY373" fmla="*/ 358095 h 762406"/>
              <a:gd name="connsiteX374" fmla="*/ 156154 w 769267"/>
              <a:gd name="connsiteY374" fmla="*/ 357271 h 762406"/>
              <a:gd name="connsiteX375" fmla="*/ 156346 w 769267"/>
              <a:gd name="connsiteY375" fmla="*/ 356291 h 762406"/>
              <a:gd name="connsiteX376" fmla="*/ 156446 w 769267"/>
              <a:gd name="connsiteY376" fmla="*/ 355559 h 762406"/>
              <a:gd name="connsiteX377" fmla="*/ 156561 w 769267"/>
              <a:gd name="connsiteY377" fmla="*/ 354490 h 762406"/>
              <a:gd name="connsiteX378" fmla="*/ 156598 w 769267"/>
              <a:gd name="connsiteY378" fmla="*/ 353780 h 762406"/>
              <a:gd name="connsiteX379" fmla="*/ 156598 w 769267"/>
              <a:gd name="connsiteY379" fmla="*/ 352711 h 762406"/>
              <a:gd name="connsiteX380" fmla="*/ 156546 w 769267"/>
              <a:gd name="connsiteY380" fmla="*/ 351938 h 762406"/>
              <a:gd name="connsiteX381" fmla="*/ 156461 w 769267"/>
              <a:gd name="connsiteY381" fmla="*/ 350962 h 762406"/>
              <a:gd name="connsiteX382" fmla="*/ 156320 w 769267"/>
              <a:gd name="connsiteY382" fmla="*/ 350049 h 762406"/>
              <a:gd name="connsiteX383" fmla="*/ 156169 w 769267"/>
              <a:gd name="connsiteY383" fmla="*/ 349235 h 762406"/>
              <a:gd name="connsiteX384" fmla="*/ 155888 w 769267"/>
              <a:gd name="connsiteY384" fmla="*/ 348141 h 762406"/>
              <a:gd name="connsiteX385" fmla="*/ 155773 w 769267"/>
              <a:gd name="connsiteY385" fmla="*/ 347697 h 762406"/>
              <a:gd name="connsiteX386" fmla="*/ 140530 w 769267"/>
              <a:gd name="connsiteY386" fmla="*/ 298856 h 762406"/>
              <a:gd name="connsiteX387" fmla="*/ 142017 w 769267"/>
              <a:gd name="connsiteY387" fmla="*/ 295657 h 762406"/>
              <a:gd name="connsiteX388" fmla="*/ 142032 w 769267"/>
              <a:gd name="connsiteY388" fmla="*/ 295657 h 762406"/>
              <a:gd name="connsiteX389" fmla="*/ 195010 w 769267"/>
              <a:gd name="connsiteY389" fmla="*/ 271104 h 762406"/>
              <a:gd name="connsiteX390" fmla="*/ 195010 w 769267"/>
              <a:gd name="connsiteY390" fmla="*/ 271092 h 762406"/>
              <a:gd name="connsiteX391" fmla="*/ 195010 w 769267"/>
              <a:gd name="connsiteY391" fmla="*/ 271092 h 762406"/>
              <a:gd name="connsiteX392" fmla="*/ 198236 w 769267"/>
              <a:gd name="connsiteY392" fmla="*/ 272146 h 762406"/>
              <a:gd name="connsiteX393" fmla="*/ 225611 w 769267"/>
              <a:gd name="connsiteY393" fmla="*/ 315112 h 762406"/>
              <a:gd name="connsiteX394" fmla="*/ 225711 w 769267"/>
              <a:gd name="connsiteY394" fmla="*/ 315263 h 762406"/>
              <a:gd name="connsiteX395" fmla="*/ 226066 w 769267"/>
              <a:gd name="connsiteY395" fmla="*/ 315785 h 762406"/>
              <a:gd name="connsiteX396" fmla="*/ 226613 w 769267"/>
              <a:gd name="connsiteY396" fmla="*/ 316532 h 762406"/>
              <a:gd name="connsiteX397" fmla="*/ 226931 w 769267"/>
              <a:gd name="connsiteY397" fmla="*/ 316924 h 762406"/>
              <a:gd name="connsiteX398" fmla="*/ 227897 w 769267"/>
              <a:gd name="connsiteY398" fmla="*/ 318014 h 762406"/>
              <a:gd name="connsiteX399" fmla="*/ 227937 w 769267"/>
              <a:gd name="connsiteY399" fmla="*/ 318070 h 762406"/>
              <a:gd name="connsiteX400" fmla="*/ 229002 w 769267"/>
              <a:gd name="connsiteY400" fmla="*/ 319068 h 762406"/>
              <a:gd name="connsiteX401" fmla="*/ 229195 w 769267"/>
              <a:gd name="connsiteY401" fmla="*/ 319235 h 762406"/>
              <a:gd name="connsiteX402" fmla="*/ 230360 w 769267"/>
              <a:gd name="connsiteY402" fmla="*/ 320163 h 762406"/>
              <a:gd name="connsiteX403" fmla="*/ 230375 w 769267"/>
              <a:gd name="connsiteY403" fmla="*/ 320163 h 762406"/>
              <a:gd name="connsiteX404" fmla="*/ 231669 w 769267"/>
              <a:gd name="connsiteY404" fmla="*/ 321024 h 762406"/>
              <a:gd name="connsiteX405" fmla="*/ 231869 w 769267"/>
              <a:gd name="connsiteY405" fmla="*/ 321135 h 762406"/>
              <a:gd name="connsiteX406" fmla="*/ 232975 w 769267"/>
              <a:gd name="connsiteY406" fmla="*/ 321731 h 762406"/>
              <a:gd name="connsiteX407" fmla="*/ 233304 w 769267"/>
              <a:gd name="connsiteY407" fmla="*/ 321897 h 762406"/>
              <a:gd name="connsiteX408" fmla="*/ 234584 w 769267"/>
              <a:gd name="connsiteY408" fmla="*/ 322455 h 762406"/>
              <a:gd name="connsiteX409" fmla="*/ 235006 w 769267"/>
              <a:gd name="connsiteY409" fmla="*/ 322596 h 762406"/>
              <a:gd name="connsiteX410" fmla="*/ 235930 w 769267"/>
              <a:gd name="connsiteY410" fmla="*/ 322903 h 762406"/>
              <a:gd name="connsiteX411" fmla="*/ 236515 w 769267"/>
              <a:gd name="connsiteY411" fmla="*/ 323080 h 762406"/>
              <a:gd name="connsiteX412" fmla="*/ 237506 w 769267"/>
              <a:gd name="connsiteY412" fmla="*/ 323295 h 762406"/>
              <a:gd name="connsiteX413" fmla="*/ 238216 w 769267"/>
              <a:gd name="connsiteY413" fmla="*/ 323435 h 762406"/>
              <a:gd name="connsiteX414" fmla="*/ 239256 w 769267"/>
              <a:gd name="connsiteY414" fmla="*/ 323576 h 762406"/>
              <a:gd name="connsiteX415" fmla="*/ 239792 w 769267"/>
              <a:gd name="connsiteY415" fmla="*/ 323628 h 762406"/>
              <a:gd name="connsiteX416" fmla="*/ 241135 w 769267"/>
              <a:gd name="connsiteY416" fmla="*/ 323691 h 762406"/>
              <a:gd name="connsiteX417" fmla="*/ 241223 w 769267"/>
              <a:gd name="connsiteY417" fmla="*/ 323691 h 762406"/>
              <a:gd name="connsiteX418" fmla="*/ 241249 w 769267"/>
              <a:gd name="connsiteY418" fmla="*/ 323691 h 762406"/>
              <a:gd name="connsiteX419" fmla="*/ 241264 w 769267"/>
              <a:gd name="connsiteY419" fmla="*/ 323691 h 762406"/>
              <a:gd name="connsiteX420" fmla="*/ 243875 w 769267"/>
              <a:gd name="connsiteY420" fmla="*/ 323513 h 762406"/>
              <a:gd name="connsiteX421" fmla="*/ 275560 w 769267"/>
              <a:gd name="connsiteY421" fmla="*/ 322260 h 762406"/>
              <a:gd name="connsiteX422" fmla="*/ 276677 w 769267"/>
              <a:gd name="connsiteY422" fmla="*/ 322296 h 762406"/>
              <a:gd name="connsiteX423" fmla="*/ 277531 w 769267"/>
              <a:gd name="connsiteY423" fmla="*/ 322260 h 762406"/>
              <a:gd name="connsiteX424" fmla="*/ 277746 w 769267"/>
              <a:gd name="connsiteY424" fmla="*/ 322260 h 762406"/>
              <a:gd name="connsiteX425" fmla="*/ 279384 w 769267"/>
              <a:gd name="connsiteY425" fmla="*/ 322093 h 762406"/>
              <a:gd name="connsiteX426" fmla="*/ 279843 w 769267"/>
              <a:gd name="connsiteY426" fmla="*/ 322019 h 762406"/>
              <a:gd name="connsiteX427" fmla="*/ 280982 w 769267"/>
              <a:gd name="connsiteY427" fmla="*/ 321779 h 762406"/>
              <a:gd name="connsiteX428" fmla="*/ 281515 w 769267"/>
              <a:gd name="connsiteY428" fmla="*/ 321649 h 762406"/>
              <a:gd name="connsiteX429" fmla="*/ 282887 w 769267"/>
              <a:gd name="connsiteY429" fmla="*/ 321217 h 762406"/>
              <a:gd name="connsiteX430" fmla="*/ 283449 w 769267"/>
              <a:gd name="connsiteY430" fmla="*/ 321002 h 762406"/>
              <a:gd name="connsiteX431" fmla="*/ 284389 w 769267"/>
              <a:gd name="connsiteY431" fmla="*/ 320610 h 762406"/>
              <a:gd name="connsiteX432" fmla="*/ 284921 w 769267"/>
              <a:gd name="connsiteY432" fmla="*/ 320370 h 762406"/>
              <a:gd name="connsiteX433" fmla="*/ 286242 w 769267"/>
              <a:gd name="connsiteY433" fmla="*/ 319660 h 762406"/>
              <a:gd name="connsiteX434" fmla="*/ 286508 w 769267"/>
              <a:gd name="connsiteY434" fmla="*/ 319479 h 762406"/>
              <a:gd name="connsiteX435" fmla="*/ 287599 w 769267"/>
              <a:gd name="connsiteY435" fmla="*/ 318747 h 762406"/>
              <a:gd name="connsiteX436" fmla="*/ 287940 w 769267"/>
              <a:gd name="connsiteY436" fmla="*/ 318491 h 762406"/>
              <a:gd name="connsiteX437" fmla="*/ 289083 w 769267"/>
              <a:gd name="connsiteY437" fmla="*/ 317552 h 762406"/>
              <a:gd name="connsiteX438" fmla="*/ 289171 w 769267"/>
              <a:gd name="connsiteY438" fmla="*/ 317478 h 762406"/>
              <a:gd name="connsiteX439" fmla="*/ 290300 w 769267"/>
              <a:gd name="connsiteY439" fmla="*/ 316350 h 762406"/>
              <a:gd name="connsiteX440" fmla="*/ 290592 w 769267"/>
              <a:gd name="connsiteY440" fmla="*/ 316032 h 762406"/>
              <a:gd name="connsiteX441" fmla="*/ 291324 w 769267"/>
              <a:gd name="connsiteY441" fmla="*/ 315130 h 762406"/>
              <a:gd name="connsiteX442" fmla="*/ 291653 w 769267"/>
              <a:gd name="connsiteY442" fmla="*/ 314697 h 762406"/>
              <a:gd name="connsiteX443" fmla="*/ 292389 w 769267"/>
              <a:gd name="connsiteY443" fmla="*/ 313607 h 762406"/>
              <a:gd name="connsiteX444" fmla="*/ 292796 w 769267"/>
              <a:gd name="connsiteY444" fmla="*/ 312919 h 762406"/>
              <a:gd name="connsiteX445" fmla="*/ 293148 w 769267"/>
              <a:gd name="connsiteY445" fmla="*/ 312298 h 762406"/>
              <a:gd name="connsiteX446" fmla="*/ 316669 w 769267"/>
              <a:gd name="connsiteY446" fmla="*/ 266999 h 762406"/>
              <a:gd name="connsiteX447" fmla="*/ 320160 w 769267"/>
              <a:gd name="connsiteY447" fmla="*/ 266086 h 762406"/>
              <a:gd name="connsiteX448" fmla="*/ 320160 w 769267"/>
              <a:gd name="connsiteY448" fmla="*/ 266086 h 762406"/>
              <a:gd name="connsiteX449" fmla="*/ 320160 w 769267"/>
              <a:gd name="connsiteY449" fmla="*/ 266086 h 762406"/>
              <a:gd name="connsiteX450" fmla="*/ 374907 w 769267"/>
              <a:gd name="connsiteY450" fmla="*/ 286083 h 762406"/>
              <a:gd name="connsiteX451" fmla="*/ 374907 w 769267"/>
              <a:gd name="connsiteY451" fmla="*/ 286083 h 762406"/>
              <a:gd name="connsiteX452" fmla="*/ 376719 w 769267"/>
              <a:gd name="connsiteY452" fmla="*/ 288776 h 762406"/>
              <a:gd name="connsiteX453" fmla="*/ 365312 w 769267"/>
              <a:gd name="connsiteY453" fmla="*/ 338552 h 762406"/>
              <a:gd name="connsiteX454" fmla="*/ 365238 w 769267"/>
              <a:gd name="connsiteY454" fmla="*/ 339000 h 762406"/>
              <a:gd name="connsiteX455" fmla="*/ 365023 w 769267"/>
              <a:gd name="connsiteY455" fmla="*/ 340179 h 762406"/>
              <a:gd name="connsiteX456" fmla="*/ 364935 w 769267"/>
              <a:gd name="connsiteY456" fmla="*/ 340967 h 762406"/>
              <a:gd name="connsiteX457" fmla="*/ 364868 w 769267"/>
              <a:gd name="connsiteY457" fmla="*/ 341943 h 762406"/>
              <a:gd name="connsiteX458" fmla="*/ 364857 w 769267"/>
              <a:gd name="connsiteY458" fmla="*/ 342908 h 762406"/>
              <a:gd name="connsiteX459" fmla="*/ 364883 w 769267"/>
              <a:gd name="connsiteY459" fmla="*/ 343711 h 762406"/>
              <a:gd name="connsiteX460" fmla="*/ 364968 w 769267"/>
              <a:gd name="connsiteY460" fmla="*/ 344750 h 762406"/>
              <a:gd name="connsiteX461" fmla="*/ 365057 w 769267"/>
              <a:gd name="connsiteY461" fmla="*/ 345475 h 762406"/>
              <a:gd name="connsiteX462" fmla="*/ 365249 w 769267"/>
              <a:gd name="connsiteY462" fmla="*/ 346514 h 762406"/>
              <a:gd name="connsiteX463" fmla="*/ 365415 w 769267"/>
              <a:gd name="connsiteY463" fmla="*/ 347250 h 762406"/>
              <a:gd name="connsiteX464" fmla="*/ 365682 w 769267"/>
              <a:gd name="connsiteY464" fmla="*/ 348189 h 762406"/>
              <a:gd name="connsiteX465" fmla="*/ 365963 w 769267"/>
              <a:gd name="connsiteY465" fmla="*/ 349002 h 762406"/>
              <a:gd name="connsiteX466" fmla="*/ 366266 w 769267"/>
              <a:gd name="connsiteY466" fmla="*/ 349801 h 762406"/>
              <a:gd name="connsiteX467" fmla="*/ 366673 w 769267"/>
              <a:gd name="connsiteY467" fmla="*/ 350700 h 762406"/>
              <a:gd name="connsiteX468" fmla="*/ 367013 w 769267"/>
              <a:gd name="connsiteY468" fmla="*/ 351373 h 762406"/>
              <a:gd name="connsiteX469" fmla="*/ 367524 w 769267"/>
              <a:gd name="connsiteY469" fmla="*/ 352301 h 762406"/>
              <a:gd name="connsiteX470" fmla="*/ 367916 w 769267"/>
              <a:gd name="connsiteY470" fmla="*/ 352896 h 762406"/>
              <a:gd name="connsiteX471" fmla="*/ 368522 w 769267"/>
              <a:gd name="connsiteY471" fmla="*/ 353769 h 762406"/>
              <a:gd name="connsiteX472" fmla="*/ 369003 w 769267"/>
              <a:gd name="connsiteY472" fmla="*/ 354390 h 762406"/>
              <a:gd name="connsiteX473" fmla="*/ 369639 w 769267"/>
              <a:gd name="connsiteY473" fmla="*/ 355126 h 762406"/>
              <a:gd name="connsiteX474" fmla="*/ 370298 w 769267"/>
              <a:gd name="connsiteY474" fmla="*/ 355810 h 762406"/>
              <a:gd name="connsiteX475" fmla="*/ 370882 w 769267"/>
              <a:gd name="connsiteY475" fmla="*/ 356383 h 762406"/>
              <a:gd name="connsiteX476" fmla="*/ 371785 w 769267"/>
              <a:gd name="connsiteY476" fmla="*/ 357145 h 762406"/>
              <a:gd name="connsiteX477" fmla="*/ 372140 w 769267"/>
              <a:gd name="connsiteY477" fmla="*/ 357437 h 762406"/>
              <a:gd name="connsiteX478" fmla="*/ 395594 w 769267"/>
              <a:gd name="connsiteY478" fmla="*/ 378992 h 762406"/>
              <a:gd name="connsiteX479" fmla="*/ 395746 w 769267"/>
              <a:gd name="connsiteY479" fmla="*/ 379132 h 762406"/>
              <a:gd name="connsiteX480" fmla="*/ 396852 w 769267"/>
              <a:gd name="connsiteY480" fmla="*/ 380238 h 762406"/>
              <a:gd name="connsiteX481" fmla="*/ 397144 w 769267"/>
              <a:gd name="connsiteY481" fmla="*/ 380504 h 762406"/>
              <a:gd name="connsiteX482" fmla="*/ 398505 w 769267"/>
              <a:gd name="connsiteY482" fmla="*/ 381599 h 762406"/>
              <a:gd name="connsiteX483" fmla="*/ 398912 w 769267"/>
              <a:gd name="connsiteY483" fmla="*/ 381865 h 762406"/>
              <a:gd name="connsiteX484" fmla="*/ 399951 w 769267"/>
              <a:gd name="connsiteY484" fmla="*/ 382523 h 762406"/>
              <a:gd name="connsiteX485" fmla="*/ 400573 w 769267"/>
              <a:gd name="connsiteY485" fmla="*/ 382878 h 762406"/>
              <a:gd name="connsiteX486" fmla="*/ 401538 w 769267"/>
              <a:gd name="connsiteY486" fmla="*/ 383344 h 762406"/>
              <a:gd name="connsiteX487" fmla="*/ 402123 w 769267"/>
              <a:gd name="connsiteY487" fmla="*/ 383625 h 762406"/>
              <a:gd name="connsiteX488" fmla="*/ 403672 w 769267"/>
              <a:gd name="connsiteY488" fmla="*/ 384198 h 762406"/>
              <a:gd name="connsiteX489" fmla="*/ 404039 w 769267"/>
              <a:gd name="connsiteY489" fmla="*/ 384313 h 762406"/>
              <a:gd name="connsiteX490" fmla="*/ 405385 w 769267"/>
              <a:gd name="connsiteY490" fmla="*/ 384653 h 762406"/>
              <a:gd name="connsiteX491" fmla="*/ 405844 w 769267"/>
              <a:gd name="connsiteY491" fmla="*/ 384742 h 762406"/>
              <a:gd name="connsiteX492" fmla="*/ 407249 w 769267"/>
              <a:gd name="connsiteY492" fmla="*/ 384953 h 762406"/>
              <a:gd name="connsiteX493" fmla="*/ 407571 w 769267"/>
              <a:gd name="connsiteY493" fmla="*/ 384993 h 762406"/>
              <a:gd name="connsiteX494" fmla="*/ 409350 w 769267"/>
              <a:gd name="connsiteY494" fmla="*/ 385093 h 762406"/>
              <a:gd name="connsiteX495" fmla="*/ 410937 w 769267"/>
              <a:gd name="connsiteY495" fmla="*/ 385019 h 762406"/>
              <a:gd name="connsiteX496" fmla="*/ 411303 w 769267"/>
              <a:gd name="connsiteY496" fmla="*/ 384982 h 762406"/>
              <a:gd name="connsiteX497" fmla="*/ 412431 w 769267"/>
              <a:gd name="connsiteY497" fmla="*/ 384827 h 762406"/>
              <a:gd name="connsiteX498" fmla="*/ 413038 w 769267"/>
              <a:gd name="connsiteY498" fmla="*/ 384712 h 762406"/>
              <a:gd name="connsiteX499" fmla="*/ 413892 w 769267"/>
              <a:gd name="connsiteY499" fmla="*/ 384513 h 762406"/>
              <a:gd name="connsiteX500" fmla="*/ 414625 w 769267"/>
              <a:gd name="connsiteY500" fmla="*/ 384320 h 762406"/>
              <a:gd name="connsiteX501" fmla="*/ 414880 w 769267"/>
              <a:gd name="connsiteY501" fmla="*/ 384246 h 762406"/>
              <a:gd name="connsiteX502" fmla="*/ 463723 w 769267"/>
              <a:gd name="connsiteY502" fmla="*/ 369008 h 762406"/>
              <a:gd name="connsiteX503" fmla="*/ 466934 w 769267"/>
              <a:gd name="connsiteY503" fmla="*/ 370505 h 762406"/>
              <a:gd name="connsiteX504" fmla="*/ 466948 w 769267"/>
              <a:gd name="connsiteY504" fmla="*/ 370520 h 762406"/>
              <a:gd name="connsiteX505" fmla="*/ 491483 w 769267"/>
              <a:gd name="connsiteY505" fmla="*/ 423458 h 762406"/>
              <a:gd name="connsiteX506" fmla="*/ 491494 w 769267"/>
              <a:gd name="connsiteY506" fmla="*/ 423469 h 762406"/>
              <a:gd name="connsiteX507" fmla="*/ 490769 w 769267"/>
              <a:gd name="connsiteY507" fmla="*/ 427049 h 762406"/>
              <a:gd name="connsiteX508" fmla="*/ 447526 w 769267"/>
              <a:gd name="connsiteY508" fmla="*/ 454383 h 762406"/>
              <a:gd name="connsiteX509" fmla="*/ 447145 w 769267"/>
              <a:gd name="connsiteY509" fmla="*/ 454650 h 762406"/>
              <a:gd name="connsiteX510" fmla="*/ 446205 w 769267"/>
              <a:gd name="connsiteY510" fmla="*/ 455308 h 762406"/>
              <a:gd name="connsiteX511" fmla="*/ 445573 w 769267"/>
              <a:gd name="connsiteY511" fmla="*/ 455818 h 762406"/>
              <a:gd name="connsiteX512" fmla="*/ 444848 w 769267"/>
              <a:gd name="connsiteY512" fmla="*/ 456451 h 762406"/>
              <a:gd name="connsiteX513" fmla="*/ 444160 w 769267"/>
              <a:gd name="connsiteY513" fmla="*/ 457124 h 762406"/>
              <a:gd name="connsiteX514" fmla="*/ 443616 w 769267"/>
              <a:gd name="connsiteY514" fmla="*/ 457708 h 762406"/>
              <a:gd name="connsiteX515" fmla="*/ 442943 w 769267"/>
              <a:gd name="connsiteY515" fmla="*/ 458507 h 762406"/>
              <a:gd name="connsiteX516" fmla="*/ 442495 w 769267"/>
              <a:gd name="connsiteY516" fmla="*/ 459080 h 762406"/>
              <a:gd name="connsiteX517" fmla="*/ 441900 w 769267"/>
              <a:gd name="connsiteY517" fmla="*/ 459956 h 762406"/>
              <a:gd name="connsiteX518" fmla="*/ 441493 w 769267"/>
              <a:gd name="connsiteY518" fmla="*/ 460588 h 762406"/>
              <a:gd name="connsiteX519" fmla="*/ 441027 w 769267"/>
              <a:gd name="connsiteY519" fmla="*/ 461450 h 762406"/>
              <a:gd name="connsiteX520" fmla="*/ 440635 w 769267"/>
              <a:gd name="connsiteY520" fmla="*/ 462223 h 762406"/>
              <a:gd name="connsiteX521" fmla="*/ 440291 w 769267"/>
              <a:gd name="connsiteY521" fmla="*/ 463011 h 762406"/>
              <a:gd name="connsiteX522" fmla="*/ 439951 w 769267"/>
              <a:gd name="connsiteY522" fmla="*/ 463924 h 762406"/>
              <a:gd name="connsiteX523" fmla="*/ 439710 w 769267"/>
              <a:gd name="connsiteY523" fmla="*/ 464649 h 762406"/>
              <a:gd name="connsiteX524" fmla="*/ 439429 w 769267"/>
              <a:gd name="connsiteY524" fmla="*/ 465662 h 762406"/>
              <a:gd name="connsiteX525" fmla="*/ 439277 w 769267"/>
              <a:gd name="connsiteY525" fmla="*/ 466376 h 762406"/>
              <a:gd name="connsiteX526" fmla="*/ 439085 w 769267"/>
              <a:gd name="connsiteY526" fmla="*/ 467400 h 762406"/>
              <a:gd name="connsiteX527" fmla="*/ 438996 w 769267"/>
              <a:gd name="connsiteY527" fmla="*/ 468202 h 762406"/>
              <a:gd name="connsiteX528" fmla="*/ 438922 w 769267"/>
              <a:gd name="connsiteY528" fmla="*/ 469153 h 762406"/>
              <a:gd name="connsiteX529" fmla="*/ 438911 w 769267"/>
              <a:gd name="connsiteY529" fmla="*/ 470118 h 762406"/>
              <a:gd name="connsiteX530" fmla="*/ 438922 w 769267"/>
              <a:gd name="connsiteY530" fmla="*/ 470920 h 762406"/>
              <a:gd name="connsiteX531" fmla="*/ 439011 w 769267"/>
              <a:gd name="connsiteY531" fmla="*/ 472085 h 762406"/>
              <a:gd name="connsiteX532" fmla="*/ 439052 w 769267"/>
              <a:gd name="connsiteY532" fmla="*/ 472532 h 762406"/>
              <a:gd name="connsiteX533" fmla="*/ 440317 w 769267"/>
              <a:gd name="connsiteY533" fmla="*/ 504219 h 762406"/>
              <a:gd name="connsiteX534" fmla="*/ 440317 w 769267"/>
              <a:gd name="connsiteY534" fmla="*/ 504663 h 762406"/>
              <a:gd name="connsiteX535" fmla="*/ 440317 w 769267"/>
              <a:gd name="connsiteY535" fmla="*/ 505843 h 762406"/>
              <a:gd name="connsiteX536" fmla="*/ 440369 w 769267"/>
              <a:gd name="connsiteY536" fmla="*/ 506641 h 762406"/>
              <a:gd name="connsiteX537" fmla="*/ 440472 w 769267"/>
              <a:gd name="connsiteY537" fmla="*/ 507607 h 762406"/>
              <a:gd name="connsiteX538" fmla="*/ 440624 w 769267"/>
              <a:gd name="connsiteY538" fmla="*/ 508549 h 762406"/>
              <a:gd name="connsiteX539" fmla="*/ 440790 w 769267"/>
              <a:gd name="connsiteY539" fmla="*/ 509333 h 762406"/>
              <a:gd name="connsiteX540" fmla="*/ 441057 w 769267"/>
              <a:gd name="connsiteY540" fmla="*/ 510347 h 762406"/>
              <a:gd name="connsiteX541" fmla="*/ 441271 w 769267"/>
              <a:gd name="connsiteY541" fmla="*/ 511046 h 762406"/>
              <a:gd name="connsiteX542" fmla="*/ 441637 w 769267"/>
              <a:gd name="connsiteY542" fmla="*/ 512025 h 762406"/>
              <a:gd name="connsiteX543" fmla="*/ 441929 w 769267"/>
              <a:gd name="connsiteY543" fmla="*/ 512739 h 762406"/>
              <a:gd name="connsiteX544" fmla="*/ 442351 w 769267"/>
              <a:gd name="connsiteY544" fmla="*/ 513612 h 762406"/>
              <a:gd name="connsiteX545" fmla="*/ 442769 w 769267"/>
              <a:gd name="connsiteY545" fmla="*/ 514374 h 762406"/>
              <a:gd name="connsiteX546" fmla="*/ 443217 w 769267"/>
              <a:gd name="connsiteY546" fmla="*/ 515106 h 762406"/>
              <a:gd name="connsiteX547" fmla="*/ 443760 w 769267"/>
              <a:gd name="connsiteY547" fmla="*/ 515919 h 762406"/>
              <a:gd name="connsiteX548" fmla="*/ 444219 w 769267"/>
              <a:gd name="connsiteY548" fmla="*/ 516526 h 762406"/>
              <a:gd name="connsiteX549" fmla="*/ 444892 w 769267"/>
              <a:gd name="connsiteY549" fmla="*/ 517339 h 762406"/>
              <a:gd name="connsiteX550" fmla="*/ 445373 w 769267"/>
              <a:gd name="connsiteY550" fmla="*/ 517872 h 762406"/>
              <a:gd name="connsiteX551" fmla="*/ 446124 w 769267"/>
              <a:gd name="connsiteY551" fmla="*/ 518622 h 762406"/>
              <a:gd name="connsiteX552" fmla="*/ 446708 w 769267"/>
              <a:gd name="connsiteY552" fmla="*/ 519140 h 762406"/>
              <a:gd name="connsiteX553" fmla="*/ 447456 w 769267"/>
              <a:gd name="connsiteY553" fmla="*/ 519761 h 762406"/>
              <a:gd name="connsiteX554" fmla="*/ 448229 w 769267"/>
              <a:gd name="connsiteY554" fmla="*/ 520334 h 762406"/>
              <a:gd name="connsiteX555" fmla="*/ 448891 w 769267"/>
              <a:gd name="connsiteY555" fmla="*/ 520778 h 762406"/>
              <a:gd name="connsiteX556" fmla="*/ 449904 w 769267"/>
              <a:gd name="connsiteY556" fmla="*/ 521374 h 762406"/>
              <a:gd name="connsiteX557" fmla="*/ 450296 w 769267"/>
              <a:gd name="connsiteY557" fmla="*/ 521603 h 762406"/>
              <a:gd name="connsiteX558" fmla="*/ 495622 w 769267"/>
              <a:gd name="connsiteY558" fmla="*/ 545117 h 762406"/>
              <a:gd name="connsiteX559" fmla="*/ 496876 w 769267"/>
              <a:gd name="connsiteY559" fmla="*/ 548593 h 762406"/>
              <a:gd name="connsiteX560" fmla="*/ 496865 w 769267"/>
              <a:gd name="connsiteY560" fmla="*/ 548593 h 762406"/>
              <a:gd name="connsiteX561" fmla="*/ 476861 w 769267"/>
              <a:gd name="connsiteY561" fmla="*/ 603336 h 762406"/>
              <a:gd name="connsiteX562" fmla="*/ 476861 w 769267"/>
              <a:gd name="connsiteY562" fmla="*/ 603336 h 762406"/>
              <a:gd name="connsiteX563" fmla="*/ 473788 w 769267"/>
              <a:gd name="connsiteY563" fmla="*/ 605137 h 762406"/>
              <a:gd name="connsiteX564" fmla="*/ 423905 w 769267"/>
              <a:gd name="connsiteY564" fmla="*/ 594058 h 762406"/>
              <a:gd name="connsiteX565" fmla="*/ 266694 w 769267"/>
              <a:gd name="connsiteY565" fmla="*/ 382024 h 762406"/>
              <a:gd name="connsiteX566" fmla="*/ 153213 w 769267"/>
              <a:gd name="connsiteY566" fmla="*/ 495452 h 762406"/>
              <a:gd name="connsiteX567" fmla="*/ 266694 w 769267"/>
              <a:gd name="connsiteY567" fmla="*/ 608894 h 762406"/>
              <a:gd name="connsiteX568" fmla="*/ 380155 w 769267"/>
              <a:gd name="connsiteY568" fmla="*/ 495452 h 762406"/>
              <a:gd name="connsiteX569" fmla="*/ 266694 w 769267"/>
              <a:gd name="connsiteY569" fmla="*/ 382024 h 762406"/>
              <a:gd name="connsiteX570" fmla="*/ 266694 w 769267"/>
              <a:gd name="connsiteY570" fmla="*/ 571816 h 762406"/>
              <a:gd name="connsiteX571" fmla="*/ 190298 w 769267"/>
              <a:gd name="connsiteY571" fmla="*/ 495448 h 762406"/>
              <a:gd name="connsiteX572" fmla="*/ 266694 w 769267"/>
              <a:gd name="connsiteY572" fmla="*/ 419099 h 762406"/>
              <a:gd name="connsiteX573" fmla="*/ 343067 w 769267"/>
              <a:gd name="connsiteY573" fmla="*/ 495448 h 762406"/>
              <a:gd name="connsiteX574" fmla="*/ 266694 w 769267"/>
              <a:gd name="connsiteY574" fmla="*/ 571816 h 762406"/>
              <a:gd name="connsiteX575" fmla="*/ 752798 w 769267"/>
              <a:gd name="connsiteY575" fmla="*/ 152307 h 762406"/>
              <a:gd name="connsiteX576" fmla="*/ 752202 w 769267"/>
              <a:gd name="connsiteY576" fmla="*/ 152107 h 762406"/>
              <a:gd name="connsiteX577" fmla="*/ 751722 w 769267"/>
              <a:gd name="connsiteY577" fmla="*/ 151926 h 762406"/>
              <a:gd name="connsiteX578" fmla="*/ 751403 w 769267"/>
              <a:gd name="connsiteY578" fmla="*/ 151852 h 762406"/>
              <a:gd name="connsiteX579" fmla="*/ 751100 w 769267"/>
              <a:gd name="connsiteY579" fmla="*/ 151767 h 762406"/>
              <a:gd name="connsiteX580" fmla="*/ 736530 w 769267"/>
              <a:gd name="connsiteY580" fmla="*/ 148021 h 762406"/>
              <a:gd name="connsiteX581" fmla="*/ 728289 w 769267"/>
              <a:gd name="connsiteY581" fmla="*/ 118937 h 762406"/>
              <a:gd name="connsiteX582" fmla="*/ 738890 w 769267"/>
              <a:gd name="connsiteY582" fmla="*/ 108128 h 762406"/>
              <a:gd name="connsiteX583" fmla="*/ 739142 w 769267"/>
              <a:gd name="connsiteY583" fmla="*/ 107847 h 762406"/>
              <a:gd name="connsiteX584" fmla="*/ 739371 w 769267"/>
              <a:gd name="connsiteY584" fmla="*/ 107618 h 762406"/>
              <a:gd name="connsiteX585" fmla="*/ 739678 w 769267"/>
              <a:gd name="connsiteY585" fmla="*/ 107241 h 762406"/>
              <a:gd name="connsiteX586" fmla="*/ 740070 w 769267"/>
              <a:gd name="connsiteY586" fmla="*/ 106760 h 762406"/>
              <a:gd name="connsiteX587" fmla="*/ 740348 w 769267"/>
              <a:gd name="connsiteY587" fmla="*/ 75721 h 762406"/>
              <a:gd name="connsiteX588" fmla="*/ 740322 w 769267"/>
              <a:gd name="connsiteY588" fmla="*/ 75695 h 762406"/>
              <a:gd name="connsiteX589" fmla="*/ 740311 w 769267"/>
              <a:gd name="connsiteY589" fmla="*/ 75665 h 762406"/>
              <a:gd name="connsiteX590" fmla="*/ 724217 w 769267"/>
              <a:gd name="connsiteY590" fmla="*/ 55379 h 762406"/>
              <a:gd name="connsiteX591" fmla="*/ 724202 w 769267"/>
              <a:gd name="connsiteY591" fmla="*/ 55379 h 762406"/>
              <a:gd name="connsiteX592" fmla="*/ 724202 w 769267"/>
              <a:gd name="connsiteY592" fmla="*/ 55364 h 762406"/>
              <a:gd name="connsiteX593" fmla="*/ 724165 w 769267"/>
              <a:gd name="connsiteY593" fmla="*/ 55312 h 762406"/>
              <a:gd name="connsiteX594" fmla="*/ 723999 w 769267"/>
              <a:gd name="connsiteY594" fmla="*/ 55135 h 762406"/>
              <a:gd name="connsiteX595" fmla="*/ 694057 w 769267"/>
              <a:gd name="connsiteY595" fmla="*/ 48408 h 762406"/>
              <a:gd name="connsiteX596" fmla="*/ 693483 w 769267"/>
              <a:gd name="connsiteY596" fmla="*/ 48686 h 762406"/>
              <a:gd name="connsiteX597" fmla="*/ 693051 w 769267"/>
              <a:gd name="connsiteY597" fmla="*/ 48889 h 762406"/>
              <a:gd name="connsiteX598" fmla="*/ 692758 w 769267"/>
              <a:gd name="connsiteY598" fmla="*/ 49067 h 762406"/>
              <a:gd name="connsiteX599" fmla="*/ 692440 w 769267"/>
              <a:gd name="connsiteY599" fmla="*/ 49233 h 762406"/>
              <a:gd name="connsiteX600" fmla="*/ 679568 w 769267"/>
              <a:gd name="connsiteY600" fmla="*/ 56910 h 762406"/>
              <a:gd name="connsiteX601" fmla="*/ 653270 w 769267"/>
              <a:gd name="connsiteY601" fmla="*/ 42292 h 762406"/>
              <a:gd name="connsiteX602" fmla="*/ 653066 w 769267"/>
              <a:gd name="connsiteY602" fmla="*/ 27408 h 762406"/>
              <a:gd name="connsiteX603" fmla="*/ 653040 w 769267"/>
              <a:gd name="connsiteY603" fmla="*/ 27079 h 762406"/>
              <a:gd name="connsiteX604" fmla="*/ 653040 w 769267"/>
              <a:gd name="connsiteY604" fmla="*/ 26772 h 762406"/>
              <a:gd name="connsiteX605" fmla="*/ 652989 w 769267"/>
              <a:gd name="connsiteY605" fmla="*/ 26240 h 762406"/>
              <a:gd name="connsiteX606" fmla="*/ 652926 w 769267"/>
              <a:gd name="connsiteY606" fmla="*/ 25644 h 762406"/>
              <a:gd name="connsiteX607" fmla="*/ 631498 w 769267"/>
              <a:gd name="connsiteY607" fmla="*/ 3387 h 762406"/>
              <a:gd name="connsiteX608" fmla="*/ 631232 w 769267"/>
              <a:gd name="connsiteY608" fmla="*/ 3335 h 762406"/>
              <a:gd name="connsiteX609" fmla="*/ 605618 w 769267"/>
              <a:gd name="connsiteY609" fmla="*/ 177 h 762406"/>
              <a:gd name="connsiteX610" fmla="*/ 605592 w 769267"/>
              <a:gd name="connsiteY610" fmla="*/ 177 h 762406"/>
              <a:gd name="connsiteX611" fmla="*/ 605566 w 769267"/>
              <a:gd name="connsiteY611" fmla="*/ 177 h 762406"/>
              <a:gd name="connsiteX612" fmla="*/ 579330 w 769267"/>
              <a:gd name="connsiteY612" fmla="*/ 16492 h 762406"/>
              <a:gd name="connsiteX613" fmla="*/ 579127 w 769267"/>
              <a:gd name="connsiteY613" fmla="*/ 17088 h 762406"/>
              <a:gd name="connsiteX614" fmla="*/ 578949 w 769267"/>
              <a:gd name="connsiteY614" fmla="*/ 17568 h 762406"/>
              <a:gd name="connsiteX615" fmla="*/ 578875 w 769267"/>
              <a:gd name="connsiteY615" fmla="*/ 17886 h 762406"/>
              <a:gd name="connsiteX616" fmla="*/ 578786 w 769267"/>
              <a:gd name="connsiteY616" fmla="*/ 18193 h 762406"/>
              <a:gd name="connsiteX617" fmla="*/ 575039 w 769267"/>
              <a:gd name="connsiteY617" fmla="*/ 32759 h 762406"/>
              <a:gd name="connsiteX618" fmla="*/ 545604 w 769267"/>
              <a:gd name="connsiteY618" fmla="*/ 41020 h 762406"/>
              <a:gd name="connsiteX619" fmla="*/ 535133 w 769267"/>
              <a:gd name="connsiteY619" fmla="*/ 30740 h 762406"/>
              <a:gd name="connsiteX620" fmla="*/ 534866 w 769267"/>
              <a:gd name="connsiteY620" fmla="*/ 30514 h 762406"/>
              <a:gd name="connsiteX621" fmla="*/ 534626 w 769267"/>
              <a:gd name="connsiteY621" fmla="*/ 30274 h 762406"/>
              <a:gd name="connsiteX622" fmla="*/ 534245 w 769267"/>
              <a:gd name="connsiteY622" fmla="*/ 29967 h 762406"/>
              <a:gd name="connsiteX623" fmla="*/ 533764 w 769267"/>
              <a:gd name="connsiteY623" fmla="*/ 29560 h 762406"/>
              <a:gd name="connsiteX624" fmla="*/ 502716 w 769267"/>
              <a:gd name="connsiteY624" fmla="*/ 29294 h 762406"/>
              <a:gd name="connsiteX625" fmla="*/ 502690 w 769267"/>
              <a:gd name="connsiteY625" fmla="*/ 29305 h 762406"/>
              <a:gd name="connsiteX626" fmla="*/ 502664 w 769267"/>
              <a:gd name="connsiteY626" fmla="*/ 29335 h 762406"/>
              <a:gd name="connsiteX627" fmla="*/ 482302 w 769267"/>
              <a:gd name="connsiteY627" fmla="*/ 45476 h 762406"/>
              <a:gd name="connsiteX628" fmla="*/ 482088 w 769267"/>
              <a:gd name="connsiteY628" fmla="*/ 45668 h 762406"/>
              <a:gd name="connsiteX629" fmla="*/ 475400 w 769267"/>
              <a:gd name="connsiteY629" fmla="*/ 75562 h 762406"/>
              <a:gd name="connsiteX630" fmla="*/ 475681 w 769267"/>
              <a:gd name="connsiteY630" fmla="*/ 76150 h 762406"/>
              <a:gd name="connsiteX631" fmla="*/ 475881 w 769267"/>
              <a:gd name="connsiteY631" fmla="*/ 76567 h 762406"/>
              <a:gd name="connsiteX632" fmla="*/ 476121 w 769267"/>
              <a:gd name="connsiteY632" fmla="*/ 76985 h 762406"/>
              <a:gd name="connsiteX633" fmla="*/ 476221 w 769267"/>
              <a:gd name="connsiteY633" fmla="*/ 77189 h 762406"/>
              <a:gd name="connsiteX634" fmla="*/ 483904 w 769267"/>
              <a:gd name="connsiteY634" fmla="*/ 90031 h 762406"/>
              <a:gd name="connsiteX635" fmla="*/ 469334 w 769267"/>
              <a:gd name="connsiteY635" fmla="*/ 115994 h 762406"/>
              <a:gd name="connsiteX636" fmla="*/ 454395 w 769267"/>
              <a:gd name="connsiteY636" fmla="*/ 116193 h 762406"/>
              <a:gd name="connsiteX637" fmla="*/ 454076 w 769267"/>
              <a:gd name="connsiteY637" fmla="*/ 116219 h 762406"/>
              <a:gd name="connsiteX638" fmla="*/ 453755 w 769267"/>
              <a:gd name="connsiteY638" fmla="*/ 116219 h 762406"/>
              <a:gd name="connsiteX639" fmla="*/ 453222 w 769267"/>
              <a:gd name="connsiteY639" fmla="*/ 116271 h 762406"/>
              <a:gd name="connsiteX640" fmla="*/ 452615 w 769267"/>
              <a:gd name="connsiteY640" fmla="*/ 116338 h 762406"/>
              <a:gd name="connsiteX641" fmla="*/ 430352 w 769267"/>
              <a:gd name="connsiteY641" fmla="*/ 137781 h 762406"/>
              <a:gd name="connsiteX642" fmla="*/ 430315 w 769267"/>
              <a:gd name="connsiteY642" fmla="*/ 138022 h 762406"/>
              <a:gd name="connsiteX643" fmla="*/ 430315 w 769267"/>
              <a:gd name="connsiteY643" fmla="*/ 138074 h 762406"/>
              <a:gd name="connsiteX644" fmla="*/ 430315 w 769267"/>
              <a:gd name="connsiteY644" fmla="*/ 138074 h 762406"/>
              <a:gd name="connsiteX645" fmla="*/ 427167 w 769267"/>
              <a:gd name="connsiteY645" fmla="*/ 163629 h 762406"/>
              <a:gd name="connsiteX646" fmla="*/ 427153 w 769267"/>
              <a:gd name="connsiteY646" fmla="*/ 163655 h 762406"/>
              <a:gd name="connsiteX647" fmla="*/ 427153 w 769267"/>
              <a:gd name="connsiteY647" fmla="*/ 163681 h 762406"/>
              <a:gd name="connsiteX648" fmla="*/ 444988 w 769267"/>
              <a:gd name="connsiteY648" fmla="*/ 190391 h 762406"/>
              <a:gd name="connsiteX649" fmla="*/ 445181 w 769267"/>
              <a:gd name="connsiteY649" fmla="*/ 190457 h 762406"/>
              <a:gd name="connsiteX650" fmla="*/ 459725 w 769267"/>
              <a:gd name="connsiteY650" fmla="*/ 194199 h 762406"/>
              <a:gd name="connsiteX651" fmla="*/ 467999 w 769267"/>
              <a:gd name="connsiteY651" fmla="*/ 223272 h 762406"/>
              <a:gd name="connsiteX652" fmla="*/ 457387 w 769267"/>
              <a:gd name="connsiteY652" fmla="*/ 234096 h 762406"/>
              <a:gd name="connsiteX653" fmla="*/ 457161 w 769267"/>
              <a:gd name="connsiteY653" fmla="*/ 234347 h 762406"/>
              <a:gd name="connsiteX654" fmla="*/ 456906 w 769267"/>
              <a:gd name="connsiteY654" fmla="*/ 234602 h 762406"/>
              <a:gd name="connsiteX655" fmla="*/ 456603 w 769267"/>
              <a:gd name="connsiteY655" fmla="*/ 234983 h 762406"/>
              <a:gd name="connsiteX656" fmla="*/ 456207 w 769267"/>
              <a:gd name="connsiteY656" fmla="*/ 235464 h 762406"/>
              <a:gd name="connsiteX657" fmla="*/ 455930 w 769267"/>
              <a:gd name="connsiteY657" fmla="*/ 266503 h 762406"/>
              <a:gd name="connsiteX658" fmla="*/ 455955 w 769267"/>
              <a:gd name="connsiteY658" fmla="*/ 266529 h 762406"/>
              <a:gd name="connsiteX659" fmla="*/ 455967 w 769267"/>
              <a:gd name="connsiteY659" fmla="*/ 266555 h 762406"/>
              <a:gd name="connsiteX660" fmla="*/ 472112 w 769267"/>
              <a:gd name="connsiteY660" fmla="*/ 286908 h 762406"/>
              <a:gd name="connsiteX661" fmla="*/ 472153 w 769267"/>
              <a:gd name="connsiteY661" fmla="*/ 286949 h 762406"/>
              <a:gd name="connsiteX662" fmla="*/ 491494 w 769267"/>
              <a:gd name="connsiteY662" fmla="*/ 296286 h 762406"/>
              <a:gd name="connsiteX663" fmla="*/ 502638 w 769267"/>
              <a:gd name="connsiteY663" fmla="*/ 293623 h 762406"/>
              <a:gd name="connsiteX664" fmla="*/ 503056 w 769267"/>
              <a:gd name="connsiteY664" fmla="*/ 293409 h 762406"/>
              <a:gd name="connsiteX665" fmla="*/ 503223 w 769267"/>
              <a:gd name="connsiteY665" fmla="*/ 293331 h 762406"/>
              <a:gd name="connsiteX666" fmla="*/ 503389 w 769267"/>
              <a:gd name="connsiteY666" fmla="*/ 293231 h 762406"/>
              <a:gd name="connsiteX667" fmla="*/ 503848 w 769267"/>
              <a:gd name="connsiteY667" fmla="*/ 292991 h 762406"/>
              <a:gd name="connsiteX668" fmla="*/ 516642 w 769267"/>
              <a:gd name="connsiteY668" fmla="*/ 285351 h 762406"/>
              <a:gd name="connsiteX669" fmla="*/ 543004 w 769267"/>
              <a:gd name="connsiteY669" fmla="*/ 300224 h 762406"/>
              <a:gd name="connsiteX670" fmla="*/ 543207 w 769267"/>
              <a:gd name="connsiteY670" fmla="*/ 315174 h 762406"/>
              <a:gd name="connsiteX671" fmla="*/ 543233 w 769267"/>
              <a:gd name="connsiteY671" fmla="*/ 315504 h 762406"/>
              <a:gd name="connsiteX672" fmla="*/ 543233 w 769267"/>
              <a:gd name="connsiteY672" fmla="*/ 315810 h 762406"/>
              <a:gd name="connsiteX673" fmla="*/ 543285 w 769267"/>
              <a:gd name="connsiteY673" fmla="*/ 316332 h 762406"/>
              <a:gd name="connsiteX674" fmla="*/ 543348 w 769267"/>
              <a:gd name="connsiteY674" fmla="*/ 316927 h 762406"/>
              <a:gd name="connsiteX675" fmla="*/ 563351 w 769267"/>
              <a:gd name="connsiteY675" fmla="*/ 339014 h 762406"/>
              <a:gd name="connsiteX676" fmla="*/ 563580 w 769267"/>
              <a:gd name="connsiteY676" fmla="*/ 339055 h 762406"/>
              <a:gd name="connsiteX677" fmla="*/ 564734 w 769267"/>
              <a:gd name="connsiteY677" fmla="*/ 339247 h 762406"/>
              <a:gd name="connsiteX678" fmla="*/ 564808 w 769267"/>
              <a:gd name="connsiteY678" fmla="*/ 339247 h 762406"/>
              <a:gd name="connsiteX679" fmla="*/ 564908 w 769267"/>
              <a:gd name="connsiteY679" fmla="*/ 339258 h 762406"/>
              <a:gd name="connsiteX680" fmla="*/ 590878 w 769267"/>
              <a:gd name="connsiteY680" fmla="*/ 342080 h 762406"/>
              <a:gd name="connsiteX681" fmla="*/ 591004 w 769267"/>
              <a:gd name="connsiteY681" fmla="*/ 342080 h 762406"/>
              <a:gd name="connsiteX682" fmla="*/ 593670 w 769267"/>
              <a:gd name="connsiteY682" fmla="*/ 342232 h 762406"/>
              <a:gd name="connsiteX683" fmla="*/ 616988 w 769267"/>
              <a:gd name="connsiteY683" fmla="*/ 325595 h 762406"/>
              <a:gd name="connsiteX684" fmla="*/ 617188 w 769267"/>
              <a:gd name="connsiteY684" fmla="*/ 325000 h 762406"/>
              <a:gd name="connsiteX685" fmla="*/ 617313 w 769267"/>
              <a:gd name="connsiteY685" fmla="*/ 324659 h 762406"/>
              <a:gd name="connsiteX686" fmla="*/ 617365 w 769267"/>
              <a:gd name="connsiteY686" fmla="*/ 324404 h 762406"/>
              <a:gd name="connsiteX687" fmla="*/ 617469 w 769267"/>
              <a:gd name="connsiteY687" fmla="*/ 324086 h 762406"/>
              <a:gd name="connsiteX688" fmla="*/ 621186 w 769267"/>
              <a:gd name="connsiteY688" fmla="*/ 309850 h 762406"/>
              <a:gd name="connsiteX689" fmla="*/ 650303 w 769267"/>
              <a:gd name="connsiteY689" fmla="*/ 301563 h 762406"/>
              <a:gd name="connsiteX690" fmla="*/ 661130 w 769267"/>
              <a:gd name="connsiteY690" fmla="*/ 312183 h 762406"/>
              <a:gd name="connsiteX691" fmla="*/ 661396 w 769267"/>
              <a:gd name="connsiteY691" fmla="*/ 312423 h 762406"/>
              <a:gd name="connsiteX692" fmla="*/ 661636 w 769267"/>
              <a:gd name="connsiteY692" fmla="*/ 312664 h 762406"/>
              <a:gd name="connsiteX693" fmla="*/ 661992 w 769267"/>
              <a:gd name="connsiteY693" fmla="*/ 312945 h 762406"/>
              <a:gd name="connsiteX694" fmla="*/ 662498 w 769267"/>
              <a:gd name="connsiteY694" fmla="*/ 313362 h 762406"/>
              <a:gd name="connsiteX695" fmla="*/ 677959 w 769267"/>
              <a:gd name="connsiteY695" fmla="*/ 319009 h 762406"/>
              <a:gd name="connsiteX696" fmla="*/ 692163 w 769267"/>
              <a:gd name="connsiteY696" fmla="*/ 314376 h 762406"/>
              <a:gd name="connsiteX697" fmla="*/ 692237 w 769267"/>
              <a:gd name="connsiteY697" fmla="*/ 314324 h 762406"/>
              <a:gd name="connsiteX698" fmla="*/ 693187 w 769267"/>
              <a:gd name="connsiteY698" fmla="*/ 313640 h 762406"/>
              <a:gd name="connsiteX699" fmla="*/ 693213 w 769267"/>
              <a:gd name="connsiteY699" fmla="*/ 313614 h 762406"/>
              <a:gd name="connsiteX700" fmla="*/ 693239 w 769267"/>
              <a:gd name="connsiteY700" fmla="*/ 313588 h 762406"/>
              <a:gd name="connsiteX701" fmla="*/ 713550 w 769267"/>
              <a:gd name="connsiteY701" fmla="*/ 297499 h 762406"/>
              <a:gd name="connsiteX702" fmla="*/ 713550 w 769267"/>
              <a:gd name="connsiteY702" fmla="*/ 297499 h 762406"/>
              <a:gd name="connsiteX703" fmla="*/ 713550 w 769267"/>
              <a:gd name="connsiteY703" fmla="*/ 297484 h 762406"/>
              <a:gd name="connsiteX704" fmla="*/ 713601 w 769267"/>
              <a:gd name="connsiteY704" fmla="*/ 297458 h 762406"/>
              <a:gd name="connsiteX705" fmla="*/ 713768 w 769267"/>
              <a:gd name="connsiteY705" fmla="*/ 297306 h 762406"/>
              <a:gd name="connsiteX706" fmla="*/ 720559 w 769267"/>
              <a:gd name="connsiteY706" fmla="*/ 267435 h 762406"/>
              <a:gd name="connsiteX707" fmla="*/ 720307 w 769267"/>
              <a:gd name="connsiteY707" fmla="*/ 266929 h 762406"/>
              <a:gd name="connsiteX708" fmla="*/ 720041 w 769267"/>
              <a:gd name="connsiteY708" fmla="*/ 266356 h 762406"/>
              <a:gd name="connsiteX709" fmla="*/ 719900 w 769267"/>
              <a:gd name="connsiteY709" fmla="*/ 266130 h 762406"/>
              <a:gd name="connsiteX710" fmla="*/ 719771 w 769267"/>
              <a:gd name="connsiteY710" fmla="*/ 265901 h 762406"/>
              <a:gd name="connsiteX711" fmla="*/ 712310 w 769267"/>
              <a:gd name="connsiteY711" fmla="*/ 253036 h 762406"/>
              <a:gd name="connsiteX712" fmla="*/ 727328 w 769267"/>
              <a:gd name="connsiteY712" fmla="*/ 226238 h 762406"/>
              <a:gd name="connsiteX713" fmla="*/ 742227 w 769267"/>
              <a:gd name="connsiteY713" fmla="*/ 226034 h 762406"/>
              <a:gd name="connsiteX714" fmla="*/ 742341 w 769267"/>
              <a:gd name="connsiteY714" fmla="*/ 226023 h 762406"/>
              <a:gd name="connsiteX715" fmla="*/ 742863 w 769267"/>
              <a:gd name="connsiteY715" fmla="*/ 226008 h 762406"/>
              <a:gd name="connsiteX716" fmla="*/ 743407 w 769267"/>
              <a:gd name="connsiteY716" fmla="*/ 225957 h 762406"/>
              <a:gd name="connsiteX717" fmla="*/ 743991 w 769267"/>
              <a:gd name="connsiteY717" fmla="*/ 225890 h 762406"/>
              <a:gd name="connsiteX718" fmla="*/ 766077 w 769267"/>
              <a:gd name="connsiteY718" fmla="*/ 205489 h 762406"/>
              <a:gd name="connsiteX719" fmla="*/ 766165 w 769267"/>
              <a:gd name="connsiteY719" fmla="*/ 204942 h 762406"/>
              <a:gd name="connsiteX720" fmla="*/ 766302 w 769267"/>
              <a:gd name="connsiteY720" fmla="*/ 204169 h 762406"/>
              <a:gd name="connsiteX721" fmla="*/ 766302 w 769267"/>
              <a:gd name="connsiteY721" fmla="*/ 204095 h 762406"/>
              <a:gd name="connsiteX722" fmla="*/ 766317 w 769267"/>
              <a:gd name="connsiteY722" fmla="*/ 204006 h 762406"/>
              <a:gd name="connsiteX723" fmla="*/ 769121 w 769267"/>
              <a:gd name="connsiteY723" fmla="*/ 178399 h 762406"/>
              <a:gd name="connsiteX724" fmla="*/ 769150 w 769267"/>
              <a:gd name="connsiteY724" fmla="*/ 177992 h 762406"/>
              <a:gd name="connsiteX725" fmla="*/ 752787 w 769267"/>
              <a:gd name="connsiteY725" fmla="*/ 152321 h 762406"/>
              <a:gd name="connsiteX726" fmla="*/ 715229 w 769267"/>
              <a:gd name="connsiteY726" fmla="*/ 195919 h 762406"/>
              <a:gd name="connsiteX727" fmla="*/ 714622 w 769267"/>
              <a:gd name="connsiteY727" fmla="*/ 195993 h 762406"/>
              <a:gd name="connsiteX728" fmla="*/ 713783 w 769267"/>
              <a:gd name="connsiteY728" fmla="*/ 196133 h 762406"/>
              <a:gd name="connsiteX729" fmla="*/ 713069 w 769267"/>
              <a:gd name="connsiteY729" fmla="*/ 196300 h 762406"/>
              <a:gd name="connsiteX730" fmla="*/ 712384 w 769267"/>
              <a:gd name="connsiteY730" fmla="*/ 196492 h 762406"/>
              <a:gd name="connsiteX731" fmla="*/ 711597 w 769267"/>
              <a:gd name="connsiteY731" fmla="*/ 196747 h 762406"/>
              <a:gd name="connsiteX732" fmla="*/ 711012 w 769267"/>
              <a:gd name="connsiteY732" fmla="*/ 196973 h 762406"/>
              <a:gd name="connsiteX733" fmla="*/ 710224 w 769267"/>
              <a:gd name="connsiteY733" fmla="*/ 197313 h 762406"/>
              <a:gd name="connsiteX734" fmla="*/ 709677 w 769267"/>
              <a:gd name="connsiteY734" fmla="*/ 197594 h 762406"/>
              <a:gd name="connsiteX735" fmla="*/ 708952 w 769267"/>
              <a:gd name="connsiteY735" fmla="*/ 197986 h 762406"/>
              <a:gd name="connsiteX736" fmla="*/ 708368 w 769267"/>
              <a:gd name="connsiteY736" fmla="*/ 198356 h 762406"/>
              <a:gd name="connsiteX737" fmla="*/ 707761 w 769267"/>
              <a:gd name="connsiteY737" fmla="*/ 198774 h 762406"/>
              <a:gd name="connsiteX738" fmla="*/ 707151 w 769267"/>
              <a:gd name="connsiteY738" fmla="*/ 199240 h 762406"/>
              <a:gd name="connsiteX739" fmla="*/ 706644 w 769267"/>
              <a:gd name="connsiteY739" fmla="*/ 199672 h 762406"/>
              <a:gd name="connsiteX740" fmla="*/ 706037 w 769267"/>
              <a:gd name="connsiteY740" fmla="*/ 200245 h 762406"/>
              <a:gd name="connsiteX741" fmla="*/ 705604 w 769267"/>
              <a:gd name="connsiteY741" fmla="*/ 200678 h 762406"/>
              <a:gd name="connsiteX742" fmla="*/ 705031 w 769267"/>
              <a:gd name="connsiteY742" fmla="*/ 201340 h 762406"/>
              <a:gd name="connsiteX743" fmla="*/ 704650 w 769267"/>
              <a:gd name="connsiteY743" fmla="*/ 201821 h 762406"/>
              <a:gd name="connsiteX744" fmla="*/ 704158 w 769267"/>
              <a:gd name="connsiteY744" fmla="*/ 202479 h 762406"/>
              <a:gd name="connsiteX745" fmla="*/ 703777 w 769267"/>
              <a:gd name="connsiteY745" fmla="*/ 203074 h 762406"/>
              <a:gd name="connsiteX746" fmla="*/ 703411 w 769267"/>
              <a:gd name="connsiteY746" fmla="*/ 203707 h 762406"/>
              <a:gd name="connsiteX747" fmla="*/ 703015 w 769267"/>
              <a:gd name="connsiteY747" fmla="*/ 204454 h 762406"/>
              <a:gd name="connsiteX748" fmla="*/ 702764 w 769267"/>
              <a:gd name="connsiteY748" fmla="*/ 205016 h 762406"/>
              <a:gd name="connsiteX749" fmla="*/ 702409 w 769267"/>
              <a:gd name="connsiteY749" fmla="*/ 205929 h 762406"/>
              <a:gd name="connsiteX750" fmla="*/ 702283 w 769267"/>
              <a:gd name="connsiteY750" fmla="*/ 206247 h 762406"/>
              <a:gd name="connsiteX751" fmla="*/ 682280 w 769267"/>
              <a:gd name="connsiteY751" fmla="*/ 241953 h 762406"/>
              <a:gd name="connsiteX752" fmla="*/ 682076 w 769267"/>
              <a:gd name="connsiteY752" fmla="*/ 242209 h 762406"/>
              <a:gd name="connsiteX753" fmla="*/ 681507 w 769267"/>
              <a:gd name="connsiteY753" fmla="*/ 242967 h 762406"/>
              <a:gd name="connsiteX754" fmla="*/ 681151 w 769267"/>
              <a:gd name="connsiteY754" fmla="*/ 243488 h 762406"/>
              <a:gd name="connsiteX755" fmla="*/ 680719 w 769267"/>
              <a:gd name="connsiteY755" fmla="*/ 244187 h 762406"/>
              <a:gd name="connsiteX756" fmla="*/ 680364 w 769267"/>
              <a:gd name="connsiteY756" fmla="*/ 244845 h 762406"/>
              <a:gd name="connsiteX757" fmla="*/ 680071 w 769267"/>
              <a:gd name="connsiteY757" fmla="*/ 245455 h 762406"/>
              <a:gd name="connsiteX758" fmla="*/ 679742 w 769267"/>
              <a:gd name="connsiteY758" fmla="*/ 246239 h 762406"/>
              <a:gd name="connsiteX759" fmla="*/ 679542 w 769267"/>
              <a:gd name="connsiteY759" fmla="*/ 246801 h 762406"/>
              <a:gd name="connsiteX760" fmla="*/ 679261 w 769267"/>
              <a:gd name="connsiteY760" fmla="*/ 247652 h 762406"/>
              <a:gd name="connsiteX761" fmla="*/ 679121 w 769267"/>
              <a:gd name="connsiteY761" fmla="*/ 248225 h 762406"/>
              <a:gd name="connsiteX762" fmla="*/ 678943 w 769267"/>
              <a:gd name="connsiteY762" fmla="*/ 249064 h 762406"/>
              <a:gd name="connsiteX763" fmla="*/ 678843 w 769267"/>
              <a:gd name="connsiteY763" fmla="*/ 249708 h 762406"/>
              <a:gd name="connsiteX764" fmla="*/ 678755 w 769267"/>
              <a:gd name="connsiteY764" fmla="*/ 250470 h 762406"/>
              <a:gd name="connsiteX765" fmla="*/ 678703 w 769267"/>
              <a:gd name="connsiteY765" fmla="*/ 251217 h 762406"/>
              <a:gd name="connsiteX766" fmla="*/ 678692 w 769267"/>
              <a:gd name="connsiteY766" fmla="*/ 251904 h 762406"/>
              <a:gd name="connsiteX767" fmla="*/ 678729 w 769267"/>
              <a:gd name="connsiteY767" fmla="*/ 252729 h 762406"/>
              <a:gd name="connsiteX768" fmla="*/ 678769 w 769267"/>
              <a:gd name="connsiteY768" fmla="*/ 253350 h 762406"/>
              <a:gd name="connsiteX769" fmla="*/ 678880 w 769267"/>
              <a:gd name="connsiteY769" fmla="*/ 254201 h 762406"/>
              <a:gd name="connsiteX770" fmla="*/ 678995 w 769267"/>
              <a:gd name="connsiteY770" fmla="*/ 254811 h 762406"/>
              <a:gd name="connsiteX771" fmla="*/ 679187 w 769267"/>
              <a:gd name="connsiteY771" fmla="*/ 255621 h 762406"/>
              <a:gd name="connsiteX772" fmla="*/ 679380 w 769267"/>
              <a:gd name="connsiteY772" fmla="*/ 256294 h 762406"/>
              <a:gd name="connsiteX773" fmla="*/ 679609 w 769267"/>
              <a:gd name="connsiteY773" fmla="*/ 256993 h 762406"/>
              <a:gd name="connsiteX774" fmla="*/ 679912 w 769267"/>
              <a:gd name="connsiteY774" fmla="*/ 257769 h 762406"/>
              <a:gd name="connsiteX775" fmla="*/ 680168 w 769267"/>
              <a:gd name="connsiteY775" fmla="*/ 258327 h 762406"/>
              <a:gd name="connsiteX776" fmla="*/ 680611 w 769267"/>
              <a:gd name="connsiteY776" fmla="*/ 259189 h 762406"/>
              <a:gd name="connsiteX777" fmla="*/ 680752 w 769267"/>
              <a:gd name="connsiteY777" fmla="*/ 259466 h 762406"/>
              <a:gd name="connsiteX778" fmla="*/ 690728 w 769267"/>
              <a:gd name="connsiteY778" fmla="*/ 276624 h 762406"/>
              <a:gd name="connsiteX779" fmla="*/ 678455 w 769267"/>
              <a:gd name="connsiteY779" fmla="*/ 286357 h 762406"/>
              <a:gd name="connsiteX780" fmla="*/ 664300 w 769267"/>
              <a:gd name="connsiteY780" fmla="*/ 272472 h 762406"/>
              <a:gd name="connsiteX781" fmla="*/ 664033 w 769267"/>
              <a:gd name="connsiteY781" fmla="*/ 272246 h 762406"/>
              <a:gd name="connsiteX782" fmla="*/ 663308 w 769267"/>
              <a:gd name="connsiteY782" fmla="*/ 271599 h 762406"/>
              <a:gd name="connsiteX783" fmla="*/ 662813 w 769267"/>
              <a:gd name="connsiteY783" fmla="*/ 271218 h 762406"/>
              <a:gd name="connsiteX784" fmla="*/ 662128 w 769267"/>
              <a:gd name="connsiteY784" fmla="*/ 270723 h 762406"/>
              <a:gd name="connsiteX785" fmla="*/ 661507 w 769267"/>
              <a:gd name="connsiteY785" fmla="*/ 270331 h 762406"/>
              <a:gd name="connsiteX786" fmla="*/ 660900 w 769267"/>
              <a:gd name="connsiteY786" fmla="*/ 269976 h 762406"/>
              <a:gd name="connsiteX787" fmla="*/ 660164 w 769267"/>
              <a:gd name="connsiteY787" fmla="*/ 269610 h 762406"/>
              <a:gd name="connsiteX788" fmla="*/ 659591 w 769267"/>
              <a:gd name="connsiteY788" fmla="*/ 269343 h 762406"/>
              <a:gd name="connsiteX789" fmla="*/ 658807 w 769267"/>
              <a:gd name="connsiteY789" fmla="*/ 269036 h 762406"/>
              <a:gd name="connsiteX790" fmla="*/ 658211 w 769267"/>
              <a:gd name="connsiteY790" fmla="*/ 268837 h 762406"/>
              <a:gd name="connsiteX791" fmla="*/ 657423 w 769267"/>
              <a:gd name="connsiteY791" fmla="*/ 268607 h 762406"/>
              <a:gd name="connsiteX792" fmla="*/ 656750 w 769267"/>
              <a:gd name="connsiteY792" fmla="*/ 268456 h 762406"/>
              <a:gd name="connsiteX793" fmla="*/ 656025 w 769267"/>
              <a:gd name="connsiteY793" fmla="*/ 268315 h 762406"/>
              <a:gd name="connsiteX794" fmla="*/ 655252 w 769267"/>
              <a:gd name="connsiteY794" fmla="*/ 268216 h 762406"/>
              <a:gd name="connsiteX795" fmla="*/ 654605 w 769267"/>
              <a:gd name="connsiteY795" fmla="*/ 268149 h 762406"/>
              <a:gd name="connsiteX796" fmla="*/ 653751 w 769267"/>
              <a:gd name="connsiteY796" fmla="*/ 268123 h 762406"/>
              <a:gd name="connsiteX797" fmla="*/ 653159 w 769267"/>
              <a:gd name="connsiteY797" fmla="*/ 268123 h 762406"/>
              <a:gd name="connsiteX798" fmla="*/ 652282 w 769267"/>
              <a:gd name="connsiteY798" fmla="*/ 268175 h 762406"/>
              <a:gd name="connsiteX799" fmla="*/ 651687 w 769267"/>
              <a:gd name="connsiteY799" fmla="*/ 268241 h 762406"/>
              <a:gd name="connsiteX800" fmla="*/ 650851 w 769267"/>
              <a:gd name="connsiteY800" fmla="*/ 268367 h 762406"/>
              <a:gd name="connsiteX801" fmla="*/ 650177 w 769267"/>
              <a:gd name="connsiteY801" fmla="*/ 268522 h 762406"/>
              <a:gd name="connsiteX802" fmla="*/ 649441 w 769267"/>
              <a:gd name="connsiteY802" fmla="*/ 268700 h 762406"/>
              <a:gd name="connsiteX803" fmla="*/ 648654 w 769267"/>
              <a:gd name="connsiteY803" fmla="*/ 268955 h 762406"/>
              <a:gd name="connsiteX804" fmla="*/ 648058 w 769267"/>
              <a:gd name="connsiteY804" fmla="*/ 269170 h 762406"/>
              <a:gd name="connsiteX805" fmla="*/ 647185 w 769267"/>
              <a:gd name="connsiteY805" fmla="*/ 269547 h 762406"/>
              <a:gd name="connsiteX806" fmla="*/ 646856 w 769267"/>
              <a:gd name="connsiteY806" fmla="*/ 269687 h 762406"/>
              <a:gd name="connsiteX807" fmla="*/ 607752 w 769267"/>
              <a:gd name="connsiteY807" fmla="*/ 280807 h 762406"/>
              <a:gd name="connsiteX808" fmla="*/ 607397 w 769267"/>
              <a:gd name="connsiteY808" fmla="*/ 280844 h 762406"/>
              <a:gd name="connsiteX809" fmla="*/ 606472 w 769267"/>
              <a:gd name="connsiteY809" fmla="*/ 280969 h 762406"/>
              <a:gd name="connsiteX810" fmla="*/ 605840 w 769267"/>
              <a:gd name="connsiteY810" fmla="*/ 281099 h 762406"/>
              <a:gd name="connsiteX811" fmla="*/ 605052 w 769267"/>
              <a:gd name="connsiteY811" fmla="*/ 281291 h 762406"/>
              <a:gd name="connsiteX812" fmla="*/ 604316 w 769267"/>
              <a:gd name="connsiteY812" fmla="*/ 281506 h 762406"/>
              <a:gd name="connsiteX813" fmla="*/ 603683 w 769267"/>
              <a:gd name="connsiteY813" fmla="*/ 281731 h 762406"/>
              <a:gd name="connsiteX814" fmla="*/ 602895 w 769267"/>
              <a:gd name="connsiteY814" fmla="*/ 282049 h 762406"/>
              <a:gd name="connsiteX815" fmla="*/ 602348 w 769267"/>
              <a:gd name="connsiteY815" fmla="*/ 282304 h 762406"/>
              <a:gd name="connsiteX816" fmla="*/ 601564 w 769267"/>
              <a:gd name="connsiteY816" fmla="*/ 282722 h 762406"/>
              <a:gd name="connsiteX817" fmla="*/ 601057 w 769267"/>
              <a:gd name="connsiteY817" fmla="*/ 283014 h 762406"/>
              <a:gd name="connsiteX818" fmla="*/ 600343 w 769267"/>
              <a:gd name="connsiteY818" fmla="*/ 283484 h 762406"/>
              <a:gd name="connsiteX819" fmla="*/ 599810 w 769267"/>
              <a:gd name="connsiteY819" fmla="*/ 283865 h 762406"/>
              <a:gd name="connsiteX820" fmla="*/ 599204 w 769267"/>
              <a:gd name="connsiteY820" fmla="*/ 284346 h 762406"/>
              <a:gd name="connsiteX821" fmla="*/ 598642 w 769267"/>
              <a:gd name="connsiteY821" fmla="*/ 284837 h 762406"/>
              <a:gd name="connsiteX822" fmla="*/ 598161 w 769267"/>
              <a:gd name="connsiteY822" fmla="*/ 285318 h 762406"/>
              <a:gd name="connsiteX823" fmla="*/ 597602 w 769267"/>
              <a:gd name="connsiteY823" fmla="*/ 285928 h 762406"/>
              <a:gd name="connsiteX824" fmla="*/ 597195 w 769267"/>
              <a:gd name="connsiteY824" fmla="*/ 286394 h 762406"/>
              <a:gd name="connsiteX825" fmla="*/ 596678 w 769267"/>
              <a:gd name="connsiteY825" fmla="*/ 287082 h 762406"/>
              <a:gd name="connsiteX826" fmla="*/ 596322 w 769267"/>
              <a:gd name="connsiteY826" fmla="*/ 287589 h 762406"/>
              <a:gd name="connsiteX827" fmla="*/ 595875 w 769267"/>
              <a:gd name="connsiteY827" fmla="*/ 288299 h 762406"/>
              <a:gd name="connsiteX828" fmla="*/ 595546 w 769267"/>
              <a:gd name="connsiteY828" fmla="*/ 288894 h 762406"/>
              <a:gd name="connsiteX829" fmla="*/ 595217 w 769267"/>
              <a:gd name="connsiteY829" fmla="*/ 289567 h 762406"/>
              <a:gd name="connsiteX830" fmla="*/ 594887 w 769267"/>
              <a:gd name="connsiteY830" fmla="*/ 290314 h 762406"/>
              <a:gd name="connsiteX831" fmla="*/ 594662 w 769267"/>
              <a:gd name="connsiteY831" fmla="*/ 290909 h 762406"/>
              <a:gd name="connsiteX832" fmla="*/ 594381 w 769267"/>
              <a:gd name="connsiteY832" fmla="*/ 291811 h 762406"/>
              <a:gd name="connsiteX833" fmla="*/ 594266 w 769267"/>
              <a:gd name="connsiteY833" fmla="*/ 292152 h 762406"/>
              <a:gd name="connsiteX834" fmla="*/ 589306 w 769267"/>
              <a:gd name="connsiteY834" fmla="*/ 311173 h 762406"/>
              <a:gd name="connsiteX835" fmla="*/ 573704 w 769267"/>
              <a:gd name="connsiteY835" fmla="*/ 309487 h 762406"/>
              <a:gd name="connsiteX836" fmla="*/ 573427 w 769267"/>
              <a:gd name="connsiteY836" fmla="*/ 289478 h 762406"/>
              <a:gd name="connsiteX837" fmla="*/ 573412 w 769267"/>
              <a:gd name="connsiteY837" fmla="*/ 289134 h 762406"/>
              <a:gd name="connsiteX838" fmla="*/ 573345 w 769267"/>
              <a:gd name="connsiteY838" fmla="*/ 288210 h 762406"/>
              <a:gd name="connsiteX839" fmla="*/ 573271 w 769267"/>
              <a:gd name="connsiteY839" fmla="*/ 287574 h 762406"/>
              <a:gd name="connsiteX840" fmla="*/ 573146 w 769267"/>
              <a:gd name="connsiteY840" fmla="*/ 286775 h 762406"/>
              <a:gd name="connsiteX841" fmla="*/ 572979 w 769267"/>
              <a:gd name="connsiteY841" fmla="*/ 286028 h 762406"/>
              <a:gd name="connsiteX842" fmla="*/ 572802 w 769267"/>
              <a:gd name="connsiteY842" fmla="*/ 285381 h 762406"/>
              <a:gd name="connsiteX843" fmla="*/ 572535 w 769267"/>
              <a:gd name="connsiteY843" fmla="*/ 284567 h 762406"/>
              <a:gd name="connsiteX844" fmla="*/ 572321 w 769267"/>
              <a:gd name="connsiteY844" fmla="*/ 284009 h 762406"/>
              <a:gd name="connsiteX845" fmla="*/ 571977 w 769267"/>
              <a:gd name="connsiteY845" fmla="*/ 283210 h 762406"/>
              <a:gd name="connsiteX846" fmla="*/ 571710 w 769267"/>
              <a:gd name="connsiteY846" fmla="*/ 282678 h 762406"/>
              <a:gd name="connsiteX847" fmla="*/ 571304 w 769267"/>
              <a:gd name="connsiteY847" fmla="*/ 281931 h 762406"/>
              <a:gd name="connsiteX848" fmla="*/ 570963 w 769267"/>
              <a:gd name="connsiteY848" fmla="*/ 281384 h 762406"/>
              <a:gd name="connsiteX849" fmla="*/ 570519 w 769267"/>
              <a:gd name="connsiteY849" fmla="*/ 280748 h 762406"/>
              <a:gd name="connsiteX850" fmla="*/ 570072 w 769267"/>
              <a:gd name="connsiteY850" fmla="*/ 280163 h 762406"/>
              <a:gd name="connsiteX851" fmla="*/ 569639 w 769267"/>
              <a:gd name="connsiteY851" fmla="*/ 279631 h 762406"/>
              <a:gd name="connsiteX852" fmla="*/ 569081 w 769267"/>
              <a:gd name="connsiteY852" fmla="*/ 279035 h 762406"/>
              <a:gd name="connsiteX853" fmla="*/ 568637 w 769267"/>
              <a:gd name="connsiteY853" fmla="*/ 278603 h 762406"/>
              <a:gd name="connsiteX854" fmla="*/ 568001 w 769267"/>
              <a:gd name="connsiteY854" fmla="*/ 278030 h 762406"/>
              <a:gd name="connsiteX855" fmla="*/ 567520 w 769267"/>
              <a:gd name="connsiteY855" fmla="*/ 277638 h 762406"/>
              <a:gd name="connsiteX856" fmla="*/ 566861 w 769267"/>
              <a:gd name="connsiteY856" fmla="*/ 277157 h 762406"/>
              <a:gd name="connsiteX857" fmla="*/ 566266 w 769267"/>
              <a:gd name="connsiteY857" fmla="*/ 276765 h 762406"/>
              <a:gd name="connsiteX858" fmla="*/ 565644 w 769267"/>
              <a:gd name="connsiteY858" fmla="*/ 276384 h 762406"/>
              <a:gd name="connsiteX859" fmla="*/ 564882 w 769267"/>
              <a:gd name="connsiteY859" fmla="*/ 276003 h 762406"/>
              <a:gd name="connsiteX860" fmla="*/ 564339 w 769267"/>
              <a:gd name="connsiteY860" fmla="*/ 275737 h 762406"/>
              <a:gd name="connsiteX861" fmla="*/ 563399 w 769267"/>
              <a:gd name="connsiteY861" fmla="*/ 275371 h 762406"/>
              <a:gd name="connsiteX862" fmla="*/ 563077 w 769267"/>
              <a:gd name="connsiteY862" fmla="*/ 275241 h 762406"/>
              <a:gd name="connsiteX863" fmla="*/ 527643 w 769267"/>
              <a:gd name="connsiteY863" fmla="*/ 255221 h 762406"/>
              <a:gd name="connsiteX864" fmla="*/ 527376 w 769267"/>
              <a:gd name="connsiteY864" fmla="*/ 255007 h 762406"/>
              <a:gd name="connsiteX865" fmla="*/ 526562 w 769267"/>
              <a:gd name="connsiteY865" fmla="*/ 254397 h 762406"/>
              <a:gd name="connsiteX866" fmla="*/ 526067 w 769267"/>
              <a:gd name="connsiteY866" fmla="*/ 254068 h 762406"/>
              <a:gd name="connsiteX867" fmla="*/ 525334 w 769267"/>
              <a:gd name="connsiteY867" fmla="*/ 253609 h 762406"/>
              <a:gd name="connsiteX868" fmla="*/ 524687 w 769267"/>
              <a:gd name="connsiteY868" fmla="*/ 253280 h 762406"/>
              <a:gd name="connsiteX869" fmla="*/ 524040 w 769267"/>
              <a:gd name="connsiteY869" fmla="*/ 252962 h 762406"/>
              <a:gd name="connsiteX870" fmla="*/ 523278 w 769267"/>
              <a:gd name="connsiteY870" fmla="*/ 252640 h 762406"/>
              <a:gd name="connsiteX871" fmla="*/ 522686 w 769267"/>
              <a:gd name="connsiteY871" fmla="*/ 252426 h 762406"/>
              <a:gd name="connsiteX872" fmla="*/ 521872 w 769267"/>
              <a:gd name="connsiteY872" fmla="*/ 252185 h 762406"/>
              <a:gd name="connsiteX873" fmla="*/ 521262 w 769267"/>
              <a:gd name="connsiteY873" fmla="*/ 252034 h 762406"/>
              <a:gd name="connsiteX874" fmla="*/ 520463 w 769267"/>
              <a:gd name="connsiteY874" fmla="*/ 251867 h 762406"/>
              <a:gd name="connsiteX875" fmla="*/ 519790 w 769267"/>
              <a:gd name="connsiteY875" fmla="*/ 251753 h 762406"/>
              <a:gd name="connsiteX876" fmla="*/ 519058 w 769267"/>
              <a:gd name="connsiteY876" fmla="*/ 251679 h 762406"/>
              <a:gd name="connsiteX877" fmla="*/ 518281 w 769267"/>
              <a:gd name="connsiteY877" fmla="*/ 251642 h 762406"/>
              <a:gd name="connsiteX878" fmla="*/ 517637 w 769267"/>
              <a:gd name="connsiteY878" fmla="*/ 251627 h 762406"/>
              <a:gd name="connsiteX879" fmla="*/ 516783 w 769267"/>
              <a:gd name="connsiteY879" fmla="*/ 251668 h 762406"/>
              <a:gd name="connsiteX880" fmla="*/ 516198 w 769267"/>
              <a:gd name="connsiteY880" fmla="*/ 251719 h 762406"/>
              <a:gd name="connsiteX881" fmla="*/ 515322 w 769267"/>
              <a:gd name="connsiteY881" fmla="*/ 251834 h 762406"/>
              <a:gd name="connsiteX882" fmla="*/ 514730 w 769267"/>
              <a:gd name="connsiteY882" fmla="*/ 251945 h 762406"/>
              <a:gd name="connsiteX883" fmla="*/ 513901 w 769267"/>
              <a:gd name="connsiteY883" fmla="*/ 252137 h 762406"/>
              <a:gd name="connsiteX884" fmla="*/ 513243 w 769267"/>
              <a:gd name="connsiteY884" fmla="*/ 252341 h 762406"/>
              <a:gd name="connsiteX885" fmla="*/ 512518 w 769267"/>
              <a:gd name="connsiteY885" fmla="*/ 252581 h 762406"/>
              <a:gd name="connsiteX886" fmla="*/ 511745 w 769267"/>
              <a:gd name="connsiteY886" fmla="*/ 252899 h 762406"/>
              <a:gd name="connsiteX887" fmla="*/ 511172 w 769267"/>
              <a:gd name="connsiteY887" fmla="*/ 253150 h 762406"/>
              <a:gd name="connsiteX888" fmla="*/ 510310 w 769267"/>
              <a:gd name="connsiteY888" fmla="*/ 253609 h 762406"/>
              <a:gd name="connsiteX889" fmla="*/ 509981 w 769267"/>
              <a:gd name="connsiteY889" fmla="*/ 253775 h 762406"/>
              <a:gd name="connsiteX890" fmla="*/ 492933 w 769267"/>
              <a:gd name="connsiteY890" fmla="*/ 263956 h 762406"/>
              <a:gd name="connsiteX891" fmla="*/ 483086 w 769267"/>
              <a:gd name="connsiteY891" fmla="*/ 251542 h 762406"/>
              <a:gd name="connsiteX892" fmla="*/ 497135 w 769267"/>
              <a:gd name="connsiteY892" fmla="*/ 237231 h 762406"/>
              <a:gd name="connsiteX893" fmla="*/ 497364 w 769267"/>
              <a:gd name="connsiteY893" fmla="*/ 236980 h 762406"/>
              <a:gd name="connsiteX894" fmla="*/ 498011 w 769267"/>
              <a:gd name="connsiteY894" fmla="*/ 236255 h 762406"/>
              <a:gd name="connsiteX895" fmla="*/ 498377 w 769267"/>
              <a:gd name="connsiteY895" fmla="*/ 235760 h 762406"/>
              <a:gd name="connsiteX896" fmla="*/ 498869 w 769267"/>
              <a:gd name="connsiteY896" fmla="*/ 235072 h 762406"/>
              <a:gd name="connsiteX897" fmla="*/ 499276 w 769267"/>
              <a:gd name="connsiteY897" fmla="*/ 234454 h 762406"/>
              <a:gd name="connsiteX898" fmla="*/ 499620 w 769267"/>
              <a:gd name="connsiteY898" fmla="*/ 233859 h 762406"/>
              <a:gd name="connsiteX899" fmla="*/ 499997 w 769267"/>
              <a:gd name="connsiteY899" fmla="*/ 233112 h 762406"/>
              <a:gd name="connsiteX900" fmla="*/ 500253 w 769267"/>
              <a:gd name="connsiteY900" fmla="*/ 232550 h 762406"/>
              <a:gd name="connsiteX901" fmla="*/ 500571 w 769267"/>
              <a:gd name="connsiteY901" fmla="*/ 231740 h 762406"/>
              <a:gd name="connsiteX902" fmla="*/ 500763 w 769267"/>
              <a:gd name="connsiteY902" fmla="*/ 231167 h 762406"/>
              <a:gd name="connsiteX903" fmla="*/ 501004 w 769267"/>
              <a:gd name="connsiteY903" fmla="*/ 230353 h 762406"/>
              <a:gd name="connsiteX904" fmla="*/ 501155 w 769267"/>
              <a:gd name="connsiteY904" fmla="*/ 229706 h 762406"/>
              <a:gd name="connsiteX905" fmla="*/ 501296 w 769267"/>
              <a:gd name="connsiteY905" fmla="*/ 228959 h 762406"/>
              <a:gd name="connsiteX906" fmla="*/ 501396 w 769267"/>
              <a:gd name="connsiteY906" fmla="*/ 228212 h 762406"/>
              <a:gd name="connsiteX907" fmla="*/ 501451 w 769267"/>
              <a:gd name="connsiteY907" fmla="*/ 227539 h 762406"/>
              <a:gd name="connsiteX908" fmla="*/ 501488 w 769267"/>
              <a:gd name="connsiteY908" fmla="*/ 226715 h 762406"/>
              <a:gd name="connsiteX909" fmla="*/ 501477 w 769267"/>
              <a:gd name="connsiteY909" fmla="*/ 226093 h 762406"/>
              <a:gd name="connsiteX910" fmla="*/ 501425 w 769267"/>
              <a:gd name="connsiteY910" fmla="*/ 225232 h 762406"/>
              <a:gd name="connsiteX911" fmla="*/ 501359 w 769267"/>
              <a:gd name="connsiteY911" fmla="*/ 224625 h 762406"/>
              <a:gd name="connsiteX912" fmla="*/ 501233 w 769267"/>
              <a:gd name="connsiteY912" fmla="*/ 223797 h 762406"/>
              <a:gd name="connsiteX913" fmla="*/ 501092 w 769267"/>
              <a:gd name="connsiteY913" fmla="*/ 223113 h 762406"/>
              <a:gd name="connsiteX914" fmla="*/ 500900 w 769267"/>
              <a:gd name="connsiteY914" fmla="*/ 222388 h 762406"/>
              <a:gd name="connsiteX915" fmla="*/ 500660 w 769267"/>
              <a:gd name="connsiteY915" fmla="*/ 221600 h 762406"/>
              <a:gd name="connsiteX916" fmla="*/ 500445 w 769267"/>
              <a:gd name="connsiteY916" fmla="*/ 221005 h 762406"/>
              <a:gd name="connsiteX917" fmla="*/ 500064 w 769267"/>
              <a:gd name="connsiteY917" fmla="*/ 220132 h 762406"/>
              <a:gd name="connsiteX918" fmla="*/ 499923 w 769267"/>
              <a:gd name="connsiteY918" fmla="*/ 219803 h 762406"/>
              <a:gd name="connsiteX919" fmla="*/ 488805 w 769267"/>
              <a:gd name="connsiteY919" fmla="*/ 180710 h 762406"/>
              <a:gd name="connsiteX920" fmla="*/ 488753 w 769267"/>
              <a:gd name="connsiteY920" fmla="*/ 180370 h 762406"/>
              <a:gd name="connsiteX921" fmla="*/ 488627 w 769267"/>
              <a:gd name="connsiteY921" fmla="*/ 179390 h 762406"/>
              <a:gd name="connsiteX922" fmla="*/ 488498 w 769267"/>
              <a:gd name="connsiteY922" fmla="*/ 178783 h 762406"/>
              <a:gd name="connsiteX923" fmla="*/ 488305 w 769267"/>
              <a:gd name="connsiteY923" fmla="*/ 177970 h 762406"/>
              <a:gd name="connsiteX924" fmla="*/ 488091 w 769267"/>
              <a:gd name="connsiteY924" fmla="*/ 177256 h 762406"/>
              <a:gd name="connsiteX925" fmla="*/ 487865 w 769267"/>
              <a:gd name="connsiteY925" fmla="*/ 176609 h 762406"/>
              <a:gd name="connsiteX926" fmla="*/ 487536 w 769267"/>
              <a:gd name="connsiteY926" fmla="*/ 175810 h 762406"/>
              <a:gd name="connsiteX927" fmla="*/ 487296 w 769267"/>
              <a:gd name="connsiteY927" fmla="*/ 175278 h 762406"/>
              <a:gd name="connsiteX928" fmla="*/ 486863 w 769267"/>
              <a:gd name="connsiteY928" fmla="*/ 174479 h 762406"/>
              <a:gd name="connsiteX929" fmla="*/ 486585 w 769267"/>
              <a:gd name="connsiteY929" fmla="*/ 173998 h 762406"/>
              <a:gd name="connsiteX930" fmla="*/ 486090 w 769267"/>
              <a:gd name="connsiteY930" fmla="*/ 173251 h 762406"/>
              <a:gd name="connsiteX931" fmla="*/ 485735 w 769267"/>
              <a:gd name="connsiteY931" fmla="*/ 172767 h 762406"/>
              <a:gd name="connsiteX932" fmla="*/ 485217 w 769267"/>
              <a:gd name="connsiteY932" fmla="*/ 172123 h 762406"/>
              <a:gd name="connsiteX933" fmla="*/ 484769 w 769267"/>
              <a:gd name="connsiteY933" fmla="*/ 171613 h 762406"/>
              <a:gd name="connsiteX934" fmla="*/ 484237 w 769267"/>
              <a:gd name="connsiteY934" fmla="*/ 171081 h 762406"/>
              <a:gd name="connsiteX935" fmla="*/ 483689 w 769267"/>
              <a:gd name="connsiteY935" fmla="*/ 170563 h 762406"/>
              <a:gd name="connsiteX936" fmla="*/ 483157 w 769267"/>
              <a:gd name="connsiteY936" fmla="*/ 170115 h 762406"/>
              <a:gd name="connsiteX937" fmla="*/ 482535 w 769267"/>
              <a:gd name="connsiteY937" fmla="*/ 169649 h 762406"/>
              <a:gd name="connsiteX938" fmla="*/ 481951 w 769267"/>
              <a:gd name="connsiteY938" fmla="*/ 169243 h 762406"/>
              <a:gd name="connsiteX939" fmla="*/ 481318 w 769267"/>
              <a:gd name="connsiteY939" fmla="*/ 168847 h 762406"/>
              <a:gd name="connsiteX940" fmla="*/ 480630 w 769267"/>
              <a:gd name="connsiteY940" fmla="*/ 168470 h 762406"/>
              <a:gd name="connsiteX941" fmla="*/ 480035 w 769267"/>
              <a:gd name="connsiteY941" fmla="*/ 168174 h 762406"/>
              <a:gd name="connsiteX942" fmla="*/ 479195 w 769267"/>
              <a:gd name="connsiteY942" fmla="*/ 167808 h 762406"/>
              <a:gd name="connsiteX943" fmla="*/ 478677 w 769267"/>
              <a:gd name="connsiteY943" fmla="*/ 167616 h 762406"/>
              <a:gd name="connsiteX944" fmla="*/ 477690 w 769267"/>
              <a:gd name="connsiteY944" fmla="*/ 167312 h 762406"/>
              <a:gd name="connsiteX945" fmla="*/ 477394 w 769267"/>
              <a:gd name="connsiteY945" fmla="*/ 167209 h 762406"/>
              <a:gd name="connsiteX946" fmla="*/ 458141 w 769267"/>
              <a:gd name="connsiteY946" fmla="*/ 162261 h 762406"/>
              <a:gd name="connsiteX947" fmla="*/ 460069 w 769267"/>
              <a:gd name="connsiteY947" fmla="*/ 146667 h 762406"/>
              <a:gd name="connsiteX948" fmla="*/ 479857 w 769267"/>
              <a:gd name="connsiteY948" fmla="*/ 146401 h 762406"/>
              <a:gd name="connsiteX949" fmla="*/ 479909 w 769267"/>
              <a:gd name="connsiteY949" fmla="*/ 146401 h 762406"/>
              <a:gd name="connsiteX950" fmla="*/ 480024 w 769267"/>
              <a:gd name="connsiteY950" fmla="*/ 146401 h 762406"/>
              <a:gd name="connsiteX951" fmla="*/ 480124 w 769267"/>
              <a:gd name="connsiteY951" fmla="*/ 146401 h 762406"/>
              <a:gd name="connsiteX952" fmla="*/ 480212 w 769267"/>
              <a:gd name="connsiteY952" fmla="*/ 146386 h 762406"/>
              <a:gd name="connsiteX953" fmla="*/ 481503 w 769267"/>
              <a:gd name="connsiteY953" fmla="*/ 146312 h 762406"/>
              <a:gd name="connsiteX954" fmla="*/ 481858 w 769267"/>
              <a:gd name="connsiteY954" fmla="*/ 146261 h 762406"/>
              <a:gd name="connsiteX955" fmla="*/ 482927 w 769267"/>
              <a:gd name="connsiteY955" fmla="*/ 146083 h 762406"/>
              <a:gd name="connsiteX956" fmla="*/ 483294 w 769267"/>
              <a:gd name="connsiteY956" fmla="*/ 146005 h 762406"/>
              <a:gd name="connsiteX957" fmla="*/ 484562 w 769267"/>
              <a:gd name="connsiteY957" fmla="*/ 145665 h 762406"/>
              <a:gd name="connsiteX958" fmla="*/ 485028 w 769267"/>
              <a:gd name="connsiteY958" fmla="*/ 145499 h 762406"/>
              <a:gd name="connsiteX959" fmla="*/ 485816 w 769267"/>
              <a:gd name="connsiteY959" fmla="*/ 145196 h 762406"/>
              <a:gd name="connsiteX960" fmla="*/ 486364 w 769267"/>
              <a:gd name="connsiteY960" fmla="*/ 144955 h 762406"/>
              <a:gd name="connsiteX961" fmla="*/ 487048 w 769267"/>
              <a:gd name="connsiteY961" fmla="*/ 144611 h 762406"/>
              <a:gd name="connsiteX962" fmla="*/ 487555 w 769267"/>
              <a:gd name="connsiteY962" fmla="*/ 144334 h 762406"/>
              <a:gd name="connsiteX963" fmla="*/ 488368 w 769267"/>
              <a:gd name="connsiteY963" fmla="*/ 143827 h 762406"/>
              <a:gd name="connsiteX964" fmla="*/ 488661 w 769267"/>
              <a:gd name="connsiteY964" fmla="*/ 143635 h 762406"/>
              <a:gd name="connsiteX965" fmla="*/ 489726 w 769267"/>
              <a:gd name="connsiteY965" fmla="*/ 142807 h 762406"/>
              <a:gd name="connsiteX966" fmla="*/ 489918 w 769267"/>
              <a:gd name="connsiteY966" fmla="*/ 142644 h 762406"/>
              <a:gd name="connsiteX967" fmla="*/ 490747 w 769267"/>
              <a:gd name="connsiteY967" fmla="*/ 141868 h 762406"/>
              <a:gd name="connsiteX968" fmla="*/ 490972 w 769267"/>
              <a:gd name="connsiteY968" fmla="*/ 141642 h 762406"/>
              <a:gd name="connsiteX969" fmla="*/ 491697 w 769267"/>
              <a:gd name="connsiteY969" fmla="*/ 140817 h 762406"/>
              <a:gd name="connsiteX970" fmla="*/ 491890 w 769267"/>
              <a:gd name="connsiteY970" fmla="*/ 140577 h 762406"/>
              <a:gd name="connsiteX971" fmla="*/ 492603 w 769267"/>
              <a:gd name="connsiteY971" fmla="*/ 139608 h 762406"/>
              <a:gd name="connsiteX972" fmla="*/ 492703 w 769267"/>
              <a:gd name="connsiteY972" fmla="*/ 139446 h 762406"/>
              <a:gd name="connsiteX973" fmla="*/ 493417 w 769267"/>
              <a:gd name="connsiteY973" fmla="*/ 138262 h 762406"/>
              <a:gd name="connsiteX974" fmla="*/ 493580 w 769267"/>
              <a:gd name="connsiteY974" fmla="*/ 137922 h 762406"/>
              <a:gd name="connsiteX975" fmla="*/ 493976 w 769267"/>
              <a:gd name="connsiteY975" fmla="*/ 137060 h 762406"/>
              <a:gd name="connsiteX976" fmla="*/ 494201 w 769267"/>
              <a:gd name="connsiteY976" fmla="*/ 136469 h 762406"/>
              <a:gd name="connsiteX977" fmla="*/ 494368 w 769267"/>
              <a:gd name="connsiteY977" fmla="*/ 136047 h 762406"/>
              <a:gd name="connsiteX978" fmla="*/ 514083 w 769267"/>
              <a:gd name="connsiteY978" fmla="*/ 100921 h 762406"/>
              <a:gd name="connsiteX979" fmla="*/ 514297 w 769267"/>
              <a:gd name="connsiteY979" fmla="*/ 100644 h 762406"/>
              <a:gd name="connsiteX980" fmla="*/ 514882 w 769267"/>
              <a:gd name="connsiteY980" fmla="*/ 99867 h 762406"/>
              <a:gd name="connsiteX981" fmla="*/ 515222 w 769267"/>
              <a:gd name="connsiteY981" fmla="*/ 99350 h 762406"/>
              <a:gd name="connsiteX982" fmla="*/ 515655 w 769267"/>
              <a:gd name="connsiteY982" fmla="*/ 98636 h 762406"/>
              <a:gd name="connsiteX983" fmla="*/ 516010 w 769267"/>
              <a:gd name="connsiteY983" fmla="*/ 97978 h 762406"/>
              <a:gd name="connsiteX984" fmla="*/ 516317 w 769267"/>
              <a:gd name="connsiteY984" fmla="*/ 97357 h 762406"/>
              <a:gd name="connsiteX985" fmla="*/ 516635 w 769267"/>
              <a:gd name="connsiteY985" fmla="*/ 96569 h 762406"/>
              <a:gd name="connsiteX986" fmla="*/ 516835 w 769267"/>
              <a:gd name="connsiteY986" fmla="*/ 95996 h 762406"/>
              <a:gd name="connsiteX987" fmla="*/ 517090 w 769267"/>
              <a:gd name="connsiteY987" fmla="*/ 95160 h 762406"/>
              <a:gd name="connsiteX988" fmla="*/ 517241 w 769267"/>
              <a:gd name="connsiteY988" fmla="*/ 94572 h 762406"/>
              <a:gd name="connsiteX989" fmla="*/ 517408 w 769267"/>
              <a:gd name="connsiteY989" fmla="*/ 93748 h 762406"/>
              <a:gd name="connsiteX990" fmla="*/ 517508 w 769267"/>
              <a:gd name="connsiteY990" fmla="*/ 93089 h 762406"/>
              <a:gd name="connsiteX991" fmla="*/ 517582 w 769267"/>
              <a:gd name="connsiteY991" fmla="*/ 92339 h 762406"/>
              <a:gd name="connsiteX992" fmla="*/ 517622 w 769267"/>
              <a:gd name="connsiteY992" fmla="*/ 91581 h 762406"/>
              <a:gd name="connsiteX993" fmla="*/ 517637 w 769267"/>
              <a:gd name="connsiteY993" fmla="*/ 90919 h 762406"/>
              <a:gd name="connsiteX994" fmla="*/ 517596 w 769267"/>
              <a:gd name="connsiteY994" fmla="*/ 90068 h 762406"/>
              <a:gd name="connsiteX995" fmla="*/ 517545 w 769267"/>
              <a:gd name="connsiteY995" fmla="*/ 89473 h 762406"/>
              <a:gd name="connsiteX996" fmla="*/ 517419 w 769267"/>
              <a:gd name="connsiteY996" fmla="*/ 88611 h 762406"/>
              <a:gd name="connsiteX997" fmla="*/ 517304 w 769267"/>
              <a:gd name="connsiteY997" fmla="*/ 88016 h 762406"/>
              <a:gd name="connsiteX998" fmla="*/ 517112 w 769267"/>
              <a:gd name="connsiteY998" fmla="*/ 87191 h 762406"/>
              <a:gd name="connsiteX999" fmla="*/ 516920 w 769267"/>
              <a:gd name="connsiteY999" fmla="*/ 86533 h 762406"/>
              <a:gd name="connsiteX1000" fmla="*/ 516664 w 769267"/>
              <a:gd name="connsiteY1000" fmla="*/ 85819 h 762406"/>
              <a:gd name="connsiteX1001" fmla="*/ 516361 w 769267"/>
              <a:gd name="connsiteY1001" fmla="*/ 85058 h 762406"/>
              <a:gd name="connsiteX1002" fmla="*/ 516095 w 769267"/>
              <a:gd name="connsiteY1002" fmla="*/ 84473 h 762406"/>
              <a:gd name="connsiteX1003" fmla="*/ 515647 w 769267"/>
              <a:gd name="connsiteY1003" fmla="*/ 83623 h 762406"/>
              <a:gd name="connsiteX1004" fmla="*/ 515481 w 769267"/>
              <a:gd name="connsiteY1004" fmla="*/ 83305 h 762406"/>
              <a:gd name="connsiteX1005" fmla="*/ 505302 w 769267"/>
              <a:gd name="connsiteY1005" fmla="*/ 66247 h 762406"/>
              <a:gd name="connsiteX1006" fmla="*/ 517715 w 769267"/>
              <a:gd name="connsiteY1006" fmla="*/ 56414 h 762406"/>
              <a:gd name="connsiteX1007" fmla="*/ 531678 w 769267"/>
              <a:gd name="connsiteY1007" fmla="*/ 70107 h 762406"/>
              <a:gd name="connsiteX1008" fmla="*/ 531730 w 769267"/>
              <a:gd name="connsiteY1008" fmla="*/ 70144 h 762406"/>
              <a:gd name="connsiteX1009" fmla="*/ 532821 w 769267"/>
              <a:gd name="connsiteY1009" fmla="*/ 71124 h 762406"/>
              <a:gd name="connsiteX1010" fmla="*/ 532887 w 769267"/>
              <a:gd name="connsiteY1010" fmla="*/ 71165 h 762406"/>
              <a:gd name="connsiteX1011" fmla="*/ 533901 w 769267"/>
              <a:gd name="connsiteY1011" fmla="*/ 71897 h 762406"/>
              <a:gd name="connsiteX1012" fmla="*/ 534219 w 769267"/>
              <a:gd name="connsiteY1012" fmla="*/ 72100 h 762406"/>
              <a:gd name="connsiteX1013" fmla="*/ 535207 w 769267"/>
              <a:gd name="connsiteY1013" fmla="*/ 72685 h 762406"/>
              <a:gd name="connsiteX1014" fmla="*/ 535551 w 769267"/>
              <a:gd name="connsiteY1014" fmla="*/ 72862 h 762406"/>
              <a:gd name="connsiteX1015" fmla="*/ 536490 w 769267"/>
              <a:gd name="connsiteY1015" fmla="*/ 73284 h 762406"/>
              <a:gd name="connsiteX1016" fmla="*/ 536971 w 769267"/>
              <a:gd name="connsiteY1016" fmla="*/ 73476 h 762406"/>
              <a:gd name="connsiteX1017" fmla="*/ 537770 w 769267"/>
              <a:gd name="connsiteY1017" fmla="*/ 73753 h 762406"/>
              <a:gd name="connsiteX1018" fmla="*/ 538192 w 769267"/>
              <a:gd name="connsiteY1018" fmla="*/ 73894 h 762406"/>
              <a:gd name="connsiteX1019" fmla="*/ 539383 w 769267"/>
              <a:gd name="connsiteY1019" fmla="*/ 74175 h 762406"/>
              <a:gd name="connsiteX1020" fmla="*/ 539723 w 769267"/>
              <a:gd name="connsiteY1020" fmla="*/ 74238 h 762406"/>
              <a:gd name="connsiteX1021" fmla="*/ 540740 w 769267"/>
              <a:gd name="connsiteY1021" fmla="*/ 74378 h 762406"/>
              <a:gd name="connsiteX1022" fmla="*/ 541043 w 769267"/>
              <a:gd name="connsiteY1022" fmla="*/ 74419 h 762406"/>
              <a:gd name="connsiteX1023" fmla="*/ 542379 w 769267"/>
              <a:gd name="connsiteY1023" fmla="*/ 74482 h 762406"/>
              <a:gd name="connsiteX1024" fmla="*/ 542837 w 769267"/>
              <a:gd name="connsiteY1024" fmla="*/ 74456 h 762406"/>
              <a:gd name="connsiteX1025" fmla="*/ 543954 w 769267"/>
              <a:gd name="connsiteY1025" fmla="*/ 74393 h 762406"/>
              <a:gd name="connsiteX1026" fmla="*/ 544628 w 769267"/>
              <a:gd name="connsiteY1026" fmla="*/ 74289 h 762406"/>
              <a:gd name="connsiteX1027" fmla="*/ 545582 w 769267"/>
              <a:gd name="connsiteY1027" fmla="*/ 74127 h 762406"/>
              <a:gd name="connsiteX1028" fmla="*/ 546203 w 769267"/>
              <a:gd name="connsiteY1028" fmla="*/ 73971 h 762406"/>
              <a:gd name="connsiteX1029" fmla="*/ 547228 w 769267"/>
              <a:gd name="connsiteY1029" fmla="*/ 73668 h 762406"/>
              <a:gd name="connsiteX1030" fmla="*/ 547749 w 769267"/>
              <a:gd name="connsiteY1030" fmla="*/ 73476 h 762406"/>
              <a:gd name="connsiteX1031" fmla="*/ 548903 w 769267"/>
              <a:gd name="connsiteY1031" fmla="*/ 72995 h 762406"/>
              <a:gd name="connsiteX1032" fmla="*/ 549185 w 769267"/>
              <a:gd name="connsiteY1032" fmla="*/ 72881 h 762406"/>
              <a:gd name="connsiteX1033" fmla="*/ 588544 w 769267"/>
              <a:gd name="connsiteY1033" fmla="*/ 61802 h 762406"/>
              <a:gd name="connsiteX1034" fmla="*/ 590068 w 769267"/>
              <a:gd name="connsiteY1034" fmla="*/ 61587 h 762406"/>
              <a:gd name="connsiteX1035" fmla="*/ 590445 w 769267"/>
              <a:gd name="connsiteY1035" fmla="*/ 61513 h 762406"/>
              <a:gd name="connsiteX1036" fmla="*/ 591425 w 769267"/>
              <a:gd name="connsiteY1036" fmla="*/ 61273 h 762406"/>
              <a:gd name="connsiteX1037" fmla="*/ 591932 w 769267"/>
              <a:gd name="connsiteY1037" fmla="*/ 61121 h 762406"/>
              <a:gd name="connsiteX1038" fmla="*/ 592720 w 769267"/>
              <a:gd name="connsiteY1038" fmla="*/ 60840 h 762406"/>
              <a:gd name="connsiteX1039" fmla="*/ 593278 w 769267"/>
              <a:gd name="connsiteY1039" fmla="*/ 60626 h 762406"/>
              <a:gd name="connsiteX1040" fmla="*/ 594014 w 769267"/>
              <a:gd name="connsiteY1040" fmla="*/ 60271 h 762406"/>
              <a:gd name="connsiteX1041" fmla="*/ 594773 w 769267"/>
              <a:gd name="connsiteY1041" fmla="*/ 59879 h 762406"/>
              <a:gd name="connsiteX1042" fmla="*/ 595627 w 769267"/>
              <a:gd name="connsiteY1042" fmla="*/ 59372 h 762406"/>
              <a:gd name="connsiteX1043" fmla="*/ 596086 w 769267"/>
              <a:gd name="connsiteY1043" fmla="*/ 59054 h 762406"/>
              <a:gd name="connsiteX1044" fmla="*/ 596759 w 769267"/>
              <a:gd name="connsiteY1044" fmla="*/ 58559 h 762406"/>
              <a:gd name="connsiteX1045" fmla="*/ 597166 w 769267"/>
              <a:gd name="connsiteY1045" fmla="*/ 58219 h 762406"/>
              <a:gd name="connsiteX1046" fmla="*/ 597824 w 769267"/>
              <a:gd name="connsiteY1046" fmla="*/ 57623 h 762406"/>
              <a:gd name="connsiteX1047" fmla="*/ 598153 w 769267"/>
              <a:gd name="connsiteY1047" fmla="*/ 57305 h 762406"/>
              <a:gd name="connsiteX1048" fmla="*/ 598838 w 769267"/>
              <a:gd name="connsiteY1048" fmla="*/ 56558 h 762406"/>
              <a:gd name="connsiteX1049" fmla="*/ 599067 w 769267"/>
              <a:gd name="connsiteY1049" fmla="*/ 56288 h 762406"/>
              <a:gd name="connsiteX1050" fmla="*/ 599814 w 769267"/>
              <a:gd name="connsiteY1050" fmla="*/ 55312 h 762406"/>
              <a:gd name="connsiteX1051" fmla="*/ 599903 w 769267"/>
              <a:gd name="connsiteY1051" fmla="*/ 55186 h 762406"/>
              <a:gd name="connsiteX1052" fmla="*/ 601260 w 769267"/>
              <a:gd name="connsiteY1052" fmla="*/ 52746 h 762406"/>
              <a:gd name="connsiteX1053" fmla="*/ 601475 w 769267"/>
              <a:gd name="connsiteY1053" fmla="*/ 52202 h 762406"/>
              <a:gd name="connsiteX1054" fmla="*/ 601741 w 769267"/>
              <a:gd name="connsiteY1054" fmla="*/ 51478 h 762406"/>
              <a:gd name="connsiteX1055" fmla="*/ 601956 w 769267"/>
              <a:gd name="connsiteY1055" fmla="*/ 50779 h 762406"/>
              <a:gd name="connsiteX1056" fmla="*/ 602082 w 769267"/>
              <a:gd name="connsiteY1056" fmla="*/ 50387 h 762406"/>
              <a:gd name="connsiteX1057" fmla="*/ 607023 w 769267"/>
              <a:gd name="connsiteY1057" fmla="*/ 31136 h 762406"/>
              <a:gd name="connsiteX1058" fmla="*/ 622621 w 769267"/>
              <a:gd name="connsiteY1058" fmla="*/ 33066 h 762406"/>
              <a:gd name="connsiteX1059" fmla="*/ 622902 w 769267"/>
              <a:gd name="connsiteY1059" fmla="*/ 53116 h 762406"/>
              <a:gd name="connsiteX1060" fmla="*/ 622928 w 769267"/>
              <a:gd name="connsiteY1060" fmla="*/ 53467 h 762406"/>
              <a:gd name="connsiteX1061" fmla="*/ 622995 w 769267"/>
              <a:gd name="connsiteY1061" fmla="*/ 54406 h 762406"/>
              <a:gd name="connsiteX1062" fmla="*/ 623069 w 769267"/>
              <a:gd name="connsiteY1062" fmla="*/ 55042 h 762406"/>
              <a:gd name="connsiteX1063" fmla="*/ 623209 w 769267"/>
              <a:gd name="connsiteY1063" fmla="*/ 55841 h 762406"/>
              <a:gd name="connsiteX1064" fmla="*/ 623372 w 769267"/>
              <a:gd name="connsiteY1064" fmla="*/ 56588 h 762406"/>
              <a:gd name="connsiteX1065" fmla="*/ 623553 w 769267"/>
              <a:gd name="connsiteY1065" fmla="*/ 57235 h 762406"/>
              <a:gd name="connsiteX1066" fmla="*/ 623820 w 769267"/>
              <a:gd name="connsiteY1066" fmla="*/ 58049 h 762406"/>
              <a:gd name="connsiteX1067" fmla="*/ 624019 w 769267"/>
              <a:gd name="connsiteY1067" fmla="*/ 58607 h 762406"/>
              <a:gd name="connsiteX1068" fmla="*/ 624389 w 769267"/>
              <a:gd name="connsiteY1068" fmla="*/ 59420 h 762406"/>
              <a:gd name="connsiteX1069" fmla="*/ 624641 w 769267"/>
              <a:gd name="connsiteY1069" fmla="*/ 59938 h 762406"/>
              <a:gd name="connsiteX1070" fmla="*/ 625062 w 769267"/>
              <a:gd name="connsiteY1070" fmla="*/ 60689 h 762406"/>
              <a:gd name="connsiteX1071" fmla="*/ 625403 w 769267"/>
              <a:gd name="connsiteY1071" fmla="*/ 61232 h 762406"/>
              <a:gd name="connsiteX1072" fmla="*/ 625835 w 769267"/>
              <a:gd name="connsiteY1072" fmla="*/ 61868 h 762406"/>
              <a:gd name="connsiteX1073" fmla="*/ 626279 w 769267"/>
              <a:gd name="connsiteY1073" fmla="*/ 62453 h 762406"/>
              <a:gd name="connsiteX1074" fmla="*/ 626727 w 769267"/>
              <a:gd name="connsiteY1074" fmla="*/ 62974 h 762406"/>
              <a:gd name="connsiteX1075" fmla="*/ 627271 w 769267"/>
              <a:gd name="connsiteY1075" fmla="*/ 63566 h 762406"/>
              <a:gd name="connsiteX1076" fmla="*/ 627729 w 769267"/>
              <a:gd name="connsiteY1076" fmla="*/ 63998 h 762406"/>
              <a:gd name="connsiteX1077" fmla="*/ 628351 w 769267"/>
              <a:gd name="connsiteY1077" fmla="*/ 64572 h 762406"/>
              <a:gd name="connsiteX1078" fmla="*/ 628846 w 769267"/>
              <a:gd name="connsiteY1078" fmla="*/ 64967 h 762406"/>
              <a:gd name="connsiteX1079" fmla="*/ 629505 w 769267"/>
              <a:gd name="connsiteY1079" fmla="*/ 65448 h 762406"/>
              <a:gd name="connsiteX1080" fmla="*/ 630100 w 769267"/>
              <a:gd name="connsiteY1080" fmla="*/ 65840 h 762406"/>
              <a:gd name="connsiteX1081" fmla="*/ 630736 w 769267"/>
              <a:gd name="connsiteY1081" fmla="*/ 66221 h 762406"/>
              <a:gd name="connsiteX1082" fmla="*/ 631509 w 769267"/>
              <a:gd name="connsiteY1082" fmla="*/ 66613 h 762406"/>
              <a:gd name="connsiteX1083" fmla="*/ 632042 w 769267"/>
              <a:gd name="connsiteY1083" fmla="*/ 66868 h 762406"/>
              <a:gd name="connsiteX1084" fmla="*/ 633007 w 769267"/>
              <a:gd name="connsiteY1084" fmla="*/ 67245 h 762406"/>
              <a:gd name="connsiteX1085" fmla="*/ 633326 w 769267"/>
              <a:gd name="connsiteY1085" fmla="*/ 67375 h 762406"/>
              <a:gd name="connsiteX1086" fmla="*/ 668649 w 769267"/>
              <a:gd name="connsiteY1086" fmla="*/ 86992 h 762406"/>
              <a:gd name="connsiteX1087" fmla="*/ 669755 w 769267"/>
              <a:gd name="connsiteY1087" fmla="*/ 87842 h 762406"/>
              <a:gd name="connsiteX1088" fmla="*/ 669948 w 769267"/>
              <a:gd name="connsiteY1088" fmla="*/ 87957 h 762406"/>
              <a:gd name="connsiteX1089" fmla="*/ 670861 w 769267"/>
              <a:gd name="connsiteY1089" fmla="*/ 88541 h 762406"/>
              <a:gd name="connsiteX1090" fmla="*/ 671039 w 769267"/>
              <a:gd name="connsiteY1090" fmla="*/ 88641 h 762406"/>
              <a:gd name="connsiteX1091" fmla="*/ 672067 w 769267"/>
              <a:gd name="connsiteY1091" fmla="*/ 89173 h 762406"/>
              <a:gd name="connsiteX1092" fmla="*/ 672474 w 769267"/>
              <a:gd name="connsiteY1092" fmla="*/ 89355 h 762406"/>
              <a:gd name="connsiteX1093" fmla="*/ 673132 w 769267"/>
              <a:gd name="connsiteY1093" fmla="*/ 89621 h 762406"/>
              <a:gd name="connsiteX1094" fmla="*/ 673628 w 769267"/>
              <a:gd name="connsiteY1094" fmla="*/ 89798 h 762406"/>
              <a:gd name="connsiteX1095" fmla="*/ 674312 w 769267"/>
              <a:gd name="connsiteY1095" fmla="*/ 90013 h 762406"/>
              <a:gd name="connsiteX1096" fmla="*/ 674934 w 769267"/>
              <a:gd name="connsiteY1096" fmla="*/ 90179 h 762406"/>
              <a:gd name="connsiteX1097" fmla="*/ 675788 w 769267"/>
              <a:gd name="connsiteY1097" fmla="*/ 90360 h 762406"/>
              <a:gd name="connsiteX1098" fmla="*/ 676232 w 769267"/>
              <a:gd name="connsiteY1098" fmla="*/ 90434 h 762406"/>
              <a:gd name="connsiteX1099" fmla="*/ 676994 w 769267"/>
              <a:gd name="connsiteY1099" fmla="*/ 90534 h 762406"/>
              <a:gd name="connsiteX1100" fmla="*/ 677386 w 769267"/>
              <a:gd name="connsiteY1100" fmla="*/ 90575 h 762406"/>
              <a:gd name="connsiteX1101" fmla="*/ 678555 w 769267"/>
              <a:gd name="connsiteY1101" fmla="*/ 90627 h 762406"/>
              <a:gd name="connsiteX1102" fmla="*/ 680064 w 769267"/>
              <a:gd name="connsiteY1102" fmla="*/ 90538 h 762406"/>
              <a:gd name="connsiteX1103" fmla="*/ 680245 w 769267"/>
              <a:gd name="connsiteY1103" fmla="*/ 90523 h 762406"/>
              <a:gd name="connsiteX1104" fmla="*/ 681743 w 769267"/>
              <a:gd name="connsiteY1104" fmla="*/ 90283 h 762406"/>
              <a:gd name="connsiteX1105" fmla="*/ 681869 w 769267"/>
              <a:gd name="connsiteY1105" fmla="*/ 90246 h 762406"/>
              <a:gd name="connsiteX1106" fmla="*/ 683252 w 769267"/>
              <a:gd name="connsiteY1106" fmla="*/ 89880 h 762406"/>
              <a:gd name="connsiteX1107" fmla="*/ 683419 w 769267"/>
              <a:gd name="connsiteY1107" fmla="*/ 89824 h 762406"/>
              <a:gd name="connsiteX1108" fmla="*/ 684725 w 769267"/>
              <a:gd name="connsiteY1108" fmla="*/ 89306 h 762406"/>
              <a:gd name="connsiteX1109" fmla="*/ 685106 w 769267"/>
              <a:gd name="connsiteY1109" fmla="*/ 89125 h 762406"/>
              <a:gd name="connsiteX1110" fmla="*/ 686197 w 769267"/>
              <a:gd name="connsiteY1110" fmla="*/ 88556 h 762406"/>
              <a:gd name="connsiteX1111" fmla="*/ 686437 w 769267"/>
              <a:gd name="connsiteY1111" fmla="*/ 88415 h 762406"/>
              <a:gd name="connsiteX1112" fmla="*/ 703422 w 769267"/>
              <a:gd name="connsiteY1112" fmla="*/ 78291 h 762406"/>
              <a:gd name="connsiteX1113" fmla="*/ 713257 w 769267"/>
              <a:gd name="connsiteY1113" fmla="*/ 90701 h 762406"/>
              <a:gd name="connsiteX1114" fmla="*/ 699217 w 769267"/>
              <a:gd name="connsiteY1114" fmla="*/ 105011 h 762406"/>
              <a:gd name="connsiteX1115" fmla="*/ 698976 w 769267"/>
              <a:gd name="connsiteY1115" fmla="*/ 105292 h 762406"/>
              <a:gd name="connsiteX1116" fmla="*/ 698329 w 769267"/>
              <a:gd name="connsiteY1116" fmla="*/ 106002 h 762406"/>
              <a:gd name="connsiteX1117" fmla="*/ 697937 w 769267"/>
              <a:gd name="connsiteY1117" fmla="*/ 106509 h 762406"/>
              <a:gd name="connsiteX1118" fmla="*/ 697467 w 769267"/>
              <a:gd name="connsiteY1118" fmla="*/ 107182 h 762406"/>
              <a:gd name="connsiteX1119" fmla="*/ 697049 w 769267"/>
              <a:gd name="connsiteY1119" fmla="*/ 107829 h 762406"/>
              <a:gd name="connsiteX1120" fmla="*/ 696720 w 769267"/>
              <a:gd name="connsiteY1120" fmla="*/ 108417 h 762406"/>
              <a:gd name="connsiteX1121" fmla="*/ 696328 w 769267"/>
              <a:gd name="connsiteY1121" fmla="*/ 109190 h 762406"/>
              <a:gd name="connsiteX1122" fmla="*/ 696087 w 769267"/>
              <a:gd name="connsiteY1122" fmla="*/ 109722 h 762406"/>
              <a:gd name="connsiteX1123" fmla="*/ 695766 w 769267"/>
              <a:gd name="connsiteY1123" fmla="*/ 110562 h 762406"/>
              <a:gd name="connsiteX1124" fmla="*/ 695573 w 769267"/>
              <a:gd name="connsiteY1124" fmla="*/ 111120 h 762406"/>
              <a:gd name="connsiteX1125" fmla="*/ 695333 w 769267"/>
              <a:gd name="connsiteY1125" fmla="*/ 111934 h 762406"/>
              <a:gd name="connsiteX1126" fmla="*/ 695196 w 769267"/>
              <a:gd name="connsiteY1126" fmla="*/ 112566 h 762406"/>
              <a:gd name="connsiteX1127" fmla="*/ 695055 w 769267"/>
              <a:gd name="connsiteY1127" fmla="*/ 113328 h 762406"/>
              <a:gd name="connsiteX1128" fmla="*/ 694956 w 769267"/>
              <a:gd name="connsiteY1128" fmla="*/ 114060 h 762406"/>
              <a:gd name="connsiteX1129" fmla="*/ 694889 w 769267"/>
              <a:gd name="connsiteY1129" fmla="*/ 114733 h 762406"/>
              <a:gd name="connsiteX1130" fmla="*/ 694863 w 769267"/>
              <a:gd name="connsiteY1130" fmla="*/ 115561 h 762406"/>
              <a:gd name="connsiteX1131" fmla="*/ 694874 w 769267"/>
              <a:gd name="connsiteY1131" fmla="*/ 116182 h 762406"/>
              <a:gd name="connsiteX1132" fmla="*/ 694930 w 769267"/>
              <a:gd name="connsiteY1132" fmla="*/ 117040 h 762406"/>
              <a:gd name="connsiteX1133" fmla="*/ 694993 w 769267"/>
              <a:gd name="connsiteY1133" fmla="*/ 117650 h 762406"/>
              <a:gd name="connsiteX1134" fmla="*/ 695118 w 769267"/>
              <a:gd name="connsiteY1134" fmla="*/ 118475 h 762406"/>
              <a:gd name="connsiteX1135" fmla="*/ 695274 w 769267"/>
              <a:gd name="connsiteY1135" fmla="*/ 119163 h 762406"/>
              <a:gd name="connsiteX1136" fmla="*/ 695451 w 769267"/>
              <a:gd name="connsiteY1136" fmla="*/ 119888 h 762406"/>
              <a:gd name="connsiteX1137" fmla="*/ 695706 w 769267"/>
              <a:gd name="connsiteY1137" fmla="*/ 120686 h 762406"/>
              <a:gd name="connsiteX1138" fmla="*/ 695921 w 769267"/>
              <a:gd name="connsiteY1138" fmla="*/ 121271 h 762406"/>
              <a:gd name="connsiteX1139" fmla="*/ 696313 w 769267"/>
              <a:gd name="connsiteY1139" fmla="*/ 122173 h 762406"/>
              <a:gd name="connsiteX1140" fmla="*/ 696454 w 769267"/>
              <a:gd name="connsiteY1140" fmla="*/ 122502 h 762406"/>
              <a:gd name="connsiteX1141" fmla="*/ 707546 w 769267"/>
              <a:gd name="connsiteY1141" fmla="*/ 161610 h 762406"/>
              <a:gd name="connsiteX1142" fmla="*/ 707598 w 769267"/>
              <a:gd name="connsiteY1142" fmla="*/ 161976 h 762406"/>
              <a:gd name="connsiteX1143" fmla="*/ 707728 w 769267"/>
              <a:gd name="connsiteY1143" fmla="*/ 162838 h 762406"/>
              <a:gd name="connsiteX1144" fmla="*/ 707853 w 769267"/>
              <a:gd name="connsiteY1144" fmla="*/ 163485 h 762406"/>
              <a:gd name="connsiteX1145" fmla="*/ 708031 w 769267"/>
              <a:gd name="connsiteY1145" fmla="*/ 164221 h 762406"/>
              <a:gd name="connsiteX1146" fmla="*/ 708260 w 769267"/>
              <a:gd name="connsiteY1146" fmla="*/ 164979 h 762406"/>
              <a:gd name="connsiteX1147" fmla="*/ 708453 w 769267"/>
              <a:gd name="connsiteY1147" fmla="*/ 165567 h 762406"/>
              <a:gd name="connsiteX1148" fmla="*/ 708804 w 769267"/>
              <a:gd name="connsiteY1148" fmla="*/ 166406 h 762406"/>
              <a:gd name="connsiteX1149" fmla="*/ 709007 w 769267"/>
              <a:gd name="connsiteY1149" fmla="*/ 166872 h 762406"/>
              <a:gd name="connsiteX1150" fmla="*/ 709466 w 769267"/>
              <a:gd name="connsiteY1150" fmla="*/ 167723 h 762406"/>
              <a:gd name="connsiteX1151" fmla="*/ 709692 w 769267"/>
              <a:gd name="connsiteY1151" fmla="*/ 168144 h 762406"/>
              <a:gd name="connsiteX1152" fmla="*/ 710213 w 769267"/>
              <a:gd name="connsiteY1152" fmla="*/ 168932 h 762406"/>
              <a:gd name="connsiteX1153" fmla="*/ 710505 w 769267"/>
              <a:gd name="connsiteY1153" fmla="*/ 169350 h 762406"/>
              <a:gd name="connsiteX1154" fmla="*/ 711038 w 769267"/>
              <a:gd name="connsiteY1154" fmla="*/ 170023 h 762406"/>
              <a:gd name="connsiteX1155" fmla="*/ 711419 w 769267"/>
              <a:gd name="connsiteY1155" fmla="*/ 170482 h 762406"/>
              <a:gd name="connsiteX1156" fmla="*/ 711941 w 769267"/>
              <a:gd name="connsiteY1156" fmla="*/ 171014 h 762406"/>
              <a:gd name="connsiteX1157" fmla="*/ 712447 w 769267"/>
              <a:gd name="connsiteY1157" fmla="*/ 171521 h 762406"/>
              <a:gd name="connsiteX1158" fmla="*/ 712880 w 769267"/>
              <a:gd name="connsiteY1158" fmla="*/ 171876 h 762406"/>
              <a:gd name="connsiteX1159" fmla="*/ 715251 w 769267"/>
              <a:gd name="connsiteY1159" fmla="*/ 173536 h 762406"/>
              <a:gd name="connsiteX1160" fmla="*/ 715976 w 769267"/>
              <a:gd name="connsiteY1160" fmla="*/ 173932 h 762406"/>
              <a:gd name="connsiteX1161" fmla="*/ 716442 w 769267"/>
              <a:gd name="connsiteY1161" fmla="*/ 174142 h 762406"/>
              <a:gd name="connsiteX1162" fmla="*/ 717356 w 769267"/>
              <a:gd name="connsiteY1162" fmla="*/ 174523 h 762406"/>
              <a:gd name="connsiteX1163" fmla="*/ 717777 w 769267"/>
              <a:gd name="connsiteY1163" fmla="*/ 174679 h 762406"/>
              <a:gd name="connsiteX1164" fmla="*/ 718802 w 769267"/>
              <a:gd name="connsiteY1164" fmla="*/ 174997 h 762406"/>
              <a:gd name="connsiteX1165" fmla="*/ 718957 w 769267"/>
              <a:gd name="connsiteY1165" fmla="*/ 175048 h 762406"/>
              <a:gd name="connsiteX1166" fmla="*/ 738276 w 769267"/>
              <a:gd name="connsiteY1166" fmla="*/ 180007 h 762406"/>
              <a:gd name="connsiteX1167" fmla="*/ 736564 w 769267"/>
              <a:gd name="connsiteY1167" fmla="*/ 195590 h 762406"/>
              <a:gd name="connsiteX1168" fmla="*/ 716586 w 769267"/>
              <a:gd name="connsiteY1168" fmla="*/ 195860 h 762406"/>
              <a:gd name="connsiteX1169" fmla="*/ 716246 w 769267"/>
              <a:gd name="connsiteY1169" fmla="*/ 195886 h 762406"/>
              <a:gd name="connsiteX1170" fmla="*/ 715266 w 769267"/>
              <a:gd name="connsiteY1170" fmla="*/ 195949 h 762406"/>
              <a:gd name="connsiteX1171" fmla="*/ 597972 w 769267"/>
              <a:gd name="connsiteY1171" fmla="*/ 94446 h 762406"/>
              <a:gd name="connsiteX1172" fmla="*/ 521107 w 769267"/>
              <a:gd name="connsiteY1172" fmla="*/ 171277 h 762406"/>
              <a:gd name="connsiteX1173" fmla="*/ 597972 w 769267"/>
              <a:gd name="connsiteY1173" fmla="*/ 248121 h 762406"/>
              <a:gd name="connsiteX1174" fmla="*/ 674826 w 769267"/>
              <a:gd name="connsiteY1174" fmla="*/ 171277 h 762406"/>
              <a:gd name="connsiteX1175" fmla="*/ 597972 w 769267"/>
              <a:gd name="connsiteY1175" fmla="*/ 94446 h 762406"/>
              <a:gd name="connsiteX1176" fmla="*/ 597972 w 769267"/>
              <a:gd name="connsiteY1176" fmla="*/ 217596 h 762406"/>
              <a:gd name="connsiteX1177" fmla="*/ 551644 w 769267"/>
              <a:gd name="connsiteY1177" fmla="*/ 171277 h 762406"/>
              <a:gd name="connsiteX1178" fmla="*/ 597972 w 769267"/>
              <a:gd name="connsiteY1178" fmla="*/ 124972 h 762406"/>
              <a:gd name="connsiteX1179" fmla="*/ 644289 w 769267"/>
              <a:gd name="connsiteY1179" fmla="*/ 171277 h 762406"/>
              <a:gd name="connsiteX1180" fmla="*/ 597972 w 769267"/>
              <a:gd name="connsiteY1180" fmla="*/ 217596 h 76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</a:cxnLst>
            <a:rect l="l" t="t" r="r" b="b"/>
            <a:pathLst>
              <a:path w="769267" h="762406">
                <a:moveTo>
                  <a:pt x="514101" y="512924"/>
                </a:moveTo>
                <a:cubicBezTo>
                  <a:pt x="513975" y="512850"/>
                  <a:pt x="513835" y="512798"/>
                  <a:pt x="513705" y="512724"/>
                </a:cubicBezTo>
                <a:cubicBezTo>
                  <a:pt x="513580" y="512658"/>
                  <a:pt x="513465" y="512569"/>
                  <a:pt x="513339" y="512510"/>
                </a:cubicBezTo>
                <a:lnTo>
                  <a:pt x="477597" y="493973"/>
                </a:lnTo>
                <a:cubicBezTo>
                  <a:pt x="477571" y="489125"/>
                  <a:pt x="477383" y="484329"/>
                  <a:pt x="477024" y="479569"/>
                </a:cubicBezTo>
                <a:lnTo>
                  <a:pt x="511194" y="457985"/>
                </a:lnTo>
                <a:cubicBezTo>
                  <a:pt x="511283" y="457919"/>
                  <a:pt x="511360" y="457859"/>
                  <a:pt x="511449" y="457808"/>
                </a:cubicBezTo>
                <a:cubicBezTo>
                  <a:pt x="511586" y="457704"/>
                  <a:pt x="511752" y="457615"/>
                  <a:pt x="511893" y="457512"/>
                </a:cubicBezTo>
                <a:cubicBezTo>
                  <a:pt x="527772" y="446437"/>
                  <a:pt x="533342" y="425548"/>
                  <a:pt x="525131" y="407850"/>
                </a:cubicBezTo>
                <a:cubicBezTo>
                  <a:pt x="525120" y="407835"/>
                  <a:pt x="525120" y="407835"/>
                  <a:pt x="525120" y="407835"/>
                </a:cubicBezTo>
                <a:lnTo>
                  <a:pt x="500560" y="354871"/>
                </a:lnTo>
                <a:lnTo>
                  <a:pt x="500560" y="354860"/>
                </a:lnTo>
                <a:cubicBezTo>
                  <a:pt x="492396" y="337295"/>
                  <a:pt x="472837" y="328172"/>
                  <a:pt x="454054" y="333176"/>
                </a:cubicBezTo>
                <a:cubicBezTo>
                  <a:pt x="453928" y="333213"/>
                  <a:pt x="453799" y="333261"/>
                  <a:pt x="453673" y="333301"/>
                </a:cubicBezTo>
                <a:cubicBezTo>
                  <a:pt x="453548" y="333342"/>
                  <a:pt x="453433" y="333353"/>
                  <a:pt x="453307" y="333401"/>
                </a:cubicBezTo>
                <a:lnTo>
                  <a:pt x="414758" y="345419"/>
                </a:lnTo>
                <a:cubicBezTo>
                  <a:pt x="411303" y="342021"/>
                  <a:pt x="407726" y="338719"/>
                  <a:pt x="404031" y="335561"/>
                </a:cubicBezTo>
                <a:lnTo>
                  <a:pt x="413030" y="296301"/>
                </a:lnTo>
                <a:cubicBezTo>
                  <a:pt x="413056" y="296160"/>
                  <a:pt x="413071" y="296034"/>
                  <a:pt x="413097" y="295894"/>
                </a:cubicBezTo>
                <a:cubicBezTo>
                  <a:pt x="413134" y="295727"/>
                  <a:pt x="413182" y="295576"/>
                  <a:pt x="413212" y="295398"/>
                </a:cubicBezTo>
                <a:cubicBezTo>
                  <a:pt x="416585" y="276469"/>
                  <a:pt x="405836" y="257891"/>
                  <a:pt x="387649" y="251242"/>
                </a:cubicBezTo>
                <a:lnTo>
                  <a:pt x="387634" y="251242"/>
                </a:lnTo>
                <a:lnTo>
                  <a:pt x="387634" y="251228"/>
                </a:lnTo>
                <a:lnTo>
                  <a:pt x="332892" y="231244"/>
                </a:lnTo>
                <a:cubicBezTo>
                  <a:pt x="332877" y="231230"/>
                  <a:pt x="332877" y="231230"/>
                  <a:pt x="332877" y="231230"/>
                </a:cubicBezTo>
                <a:cubicBezTo>
                  <a:pt x="314523" y="224533"/>
                  <a:pt x="294191" y="231792"/>
                  <a:pt x="284518" y="248476"/>
                </a:cubicBezTo>
                <a:cubicBezTo>
                  <a:pt x="284444" y="248602"/>
                  <a:pt x="284381" y="248743"/>
                  <a:pt x="284319" y="248868"/>
                </a:cubicBezTo>
                <a:cubicBezTo>
                  <a:pt x="284245" y="248994"/>
                  <a:pt x="284167" y="249109"/>
                  <a:pt x="284104" y="249234"/>
                </a:cubicBezTo>
                <a:lnTo>
                  <a:pt x="265562" y="284956"/>
                </a:lnTo>
                <a:cubicBezTo>
                  <a:pt x="260572" y="284982"/>
                  <a:pt x="255634" y="285170"/>
                  <a:pt x="250748" y="285529"/>
                </a:cubicBezTo>
                <a:lnTo>
                  <a:pt x="229173" y="251675"/>
                </a:lnTo>
                <a:cubicBezTo>
                  <a:pt x="229099" y="251560"/>
                  <a:pt x="229017" y="251461"/>
                  <a:pt x="228943" y="251346"/>
                </a:cubicBezTo>
                <a:cubicBezTo>
                  <a:pt x="228869" y="251246"/>
                  <a:pt x="228803" y="251131"/>
                  <a:pt x="228744" y="251017"/>
                </a:cubicBezTo>
                <a:cubicBezTo>
                  <a:pt x="217599" y="235079"/>
                  <a:pt x="196874" y="229370"/>
                  <a:pt x="179431" y="237442"/>
                </a:cubicBezTo>
                <a:cubicBezTo>
                  <a:pt x="179420" y="237442"/>
                  <a:pt x="179420" y="237453"/>
                  <a:pt x="179420" y="237453"/>
                </a:cubicBezTo>
                <a:lnTo>
                  <a:pt x="126426" y="262007"/>
                </a:lnTo>
                <a:lnTo>
                  <a:pt x="126415" y="262007"/>
                </a:lnTo>
                <a:cubicBezTo>
                  <a:pt x="126415" y="262007"/>
                  <a:pt x="126415" y="262007"/>
                  <a:pt x="126415" y="262022"/>
                </a:cubicBezTo>
                <a:cubicBezTo>
                  <a:pt x="108846" y="270168"/>
                  <a:pt x="99721" y="289722"/>
                  <a:pt x="104725" y="308500"/>
                </a:cubicBezTo>
                <a:cubicBezTo>
                  <a:pt x="104762" y="308651"/>
                  <a:pt x="104814" y="308792"/>
                  <a:pt x="104851" y="308932"/>
                </a:cubicBezTo>
                <a:cubicBezTo>
                  <a:pt x="104892" y="309047"/>
                  <a:pt x="104903" y="309147"/>
                  <a:pt x="104940" y="309262"/>
                </a:cubicBezTo>
                <a:lnTo>
                  <a:pt x="116972" y="347786"/>
                </a:lnTo>
                <a:cubicBezTo>
                  <a:pt x="113547" y="351265"/>
                  <a:pt x="110233" y="354867"/>
                  <a:pt x="107045" y="358583"/>
                </a:cubicBezTo>
                <a:lnTo>
                  <a:pt x="67711" y="349842"/>
                </a:lnTo>
                <a:cubicBezTo>
                  <a:pt x="67585" y="349816"/>
                  <a:pt x="67445" y="349801"/>
                  <a:pt x="67319" y="349775"/>
                </a:cubicBezTo>
                <a:cubicBezTo>
                  <a:pt x="67190" y="349749"/>
                  <a:pt x="67064" y="349709"/>
                  <a:pt x="66938" y="349686"/>
                </a:cubicBezTo>
                <a:cubicBezTo>
                  <a:pt x="47808" y="346288"/>
                  <a:pt x="29073" y="357034"/>
                  <a:pt x="22412" y="375242"/>
                </a:cubicBezTo>
                <a:lnTo>
                  <a:pt x="22412" y="375257"/>
                </a:lnTo>
                <a:lnTo>
                  <a:pt x="22412" y="375257"/>
                </a:lnTo>
                <a:lnTo>
                  <a:pt x="2408" y="429985"/>
                </a:lnTo>
                <a:cubicBezTo>
                  <a:pt x="2408" y="430000"/>
                  <a:pt x="2408" y="430000"/>
                  <a:pt x="2397" y="430000"/>
                </a:cubicBezTo>
                <a:cubicBezTo>
                  <a:pt x="-4202" y="448082"/>
                  <a:pt x="3196" y="468269"/>
                  <a:pt x="20000" y="478002"/>
                </a:cubicBezTo>
                <a:cubicBezTo>
                  <a:pt x="20166" y="478101"/>
                  <a:pt x="20329" y="478183"/>
                  <a:pt x="20507" y="478283"/>
                </a:cubicBezTo>
                <a:cubicBezTo>
                  <a:pt x="20573" y="478308"/>
                  <a:pt x="20632" y="478357"/>
                  <a:pt x="20699" y="478397"/>
                </a:cubicBezTo>
                <a:lnTo>
                  <a:pt x="56226" y="496960"/>
                </a:lnTo>
                <a:cubicBezTo>
                  <a:pt x="56300" y="501771"/>
                  <a:pt x="56555" y="506704"/>
                  <a:pt x="56988" y="511770"/>
                </a:cubicBezTo>
                <a:lnTo>
                  <a:pt x="22896" y="533303"/>
                </a:lnTo>
                <a:cubicBezTo>
                  <a:pt x="22785" y="533377"/>
                  <a:pt x="22670" y="533469"/>
                  <a:pt x="22556" y="533543"/>
                </a:cubicBezTo>
                <a:cubicBezTo>
                  <a:pt x="22441" y="533617"/>
                  <a:pt x="22315" y="533684"/>
                  <a:pt x="22201" y="533772"/>
                </a:cubicBezTo>
                <a:cubicBezTo>
                  <a:pt x="6388" y="544796"/>
                  <a:pt x="829" y="565544"/>
                  <a:pt x="8974" y="583094"/>
                </a:cubicBezTo>
                <a:cubicBezTo>
                  <a:pt x="8974" y="583094"/>
                  <a:pt x="8974" y="583094"/>
                  <a:pt x="8974" y="583109"/>
                </a:cubicBezTo>
                <a:lnTo>
                  <a:pt x="33538" y="636059"/>
                </a:lnTo>
                <a:cubicBezTo>
                  <a:pt x="33538" y="636059"/>
                  <a:pt x="33538" y="636059"/>
                  <a:pt x="33538" y="636073"/>
                </a:cubicBezTo>
                <a:cubicBezTo>
                  <a:pt x="40199" y="650410"/>
                  <a:pt x="54451" y="659115"/>
                  <a:pt x="69686" y="659115"/>
                </a:cubicBezTo>
                <a:cubicBezTo>
                  <a:pt x="72819" y="659115"/>
                  <a:pt x="75993" y="658723"/>
                  <a:pt x="79166" y="657961"/>
                </a:cubicBezTo>
                <a:cubicBezTo>
                  <a:pt x="79344" y="657924"/>
                  <a:pt x="79522" y="657872"/>
                  <a:pt x="79714" y="657835"/>
                </a:cubicBezTo>
                <a:cubicBezTo>
                  <a:pt x="79814" y="657809"/>
                  <a:pt x="79928" y="657783"/>
                  <a:pt x="80043" y="657761"/>
                </a:cubicBezTo>
                <a:cubicBezTo>
                  <a:pt x="80132" y="657735"/>
                  <a:pt x="80235" y="657695"/>
                  <a:pt x="80324" y="657672"/>
                </a:cubicBezTo>
                <a:cubicBezTo>
                  <a:pt x="80491" y="657621"/>
                  <a:pt x="80664" y="657584"/>
                  <a:pt x="80831" y="657532"/>
                </a:cubicBezTo>
                <a:lnTo>
                  <a:pt x="119010" y="645529"/>
                </a:lnTo>
                <a:cubicBezTo>
                  <a:pt x="122487" y="648953"/>
                  <a:pt x="126079" y="652255"/>
                  <a:pt x="129785" y="655428"/>
                </a:cubicBezTo>
                <a:lnTo>
                  <a:pt x="121037" y="694765"/>
                </a:lnTo>
                <a:cubicBezTo>
                  <a:pt x="121011" y="694891"/>
                  <a:pt x="121000" y="695017"/>
                  <a:pt x="120971" y="695146"/>
                </a:cubicBezTo>
                <a:cubicBezTo>
                  <a:pt x="120945" y="695272"/>
                  <a:pt x="120908" y="695398"/>
                  <a:pt x="120886" y="695538"/>
                </a:cubicBezTo>
                <a:cubicBezTo>
                  <a:pt x="117472" y="714675"/>
                  <a:pt x="128231" y="733389"/>
                  <a:pt x="146459" y="740049"/>
                </a:cubicBezTo>
                <a:lnTo>
                  <a:pt x="146459" y="740049"/>
                </a:lnTo>
                <a:lnTo>
                  <a:pt x="146459" y="740049"/>
                </a:lnTo>
                <a:lnTo>
                  <a:pt x="201191" y="760047"/>
                </a:lnTo>
                <a:cubicBezTo>
                  <a:pt x="201191" y="760047"/>
                  <a:pt x="201191" y="760047"/>
                  <a:pt x="201206" y="760047"/>
                </a:cubicBezTo>
                <a:cubicBezTo>
                  <a:pt x="205570" y="761648"/>
                  <a:pt x="210105" y="762406"/>
                  <a:pt x="214607" y="762406"/>
                </a:cubicBezTo>
                <a:cubicBezTo>
                  <a:pt x="228300" y="762406"/>
                  <a:pt x="241682" y="755329"/>
                  <a:pt x="249080" y="743270"/>
                </a:cubicBezTo>
                <a:cubicBezTo>
                  <a:pt x="249209" y="743070"/>
                  <a:pt x="249335" y="742878"/>
                  <a:pt x="249450" y="742678"/>
                </a:cubicBezTo>
                <a:cubicBezTo>
                  <a:pt x="249501" y="742601"/>
                  <a:pt x="249535" y="742538"/>
                  <a:pt x="249586" y="742464"/>
                </a:cubicBezTo>
                <a:cubicBezTo>
                  <a:pt x="249627" y="742397"/>
                  <a:pt x="249664" y="742323"/>
                  <a:pt x="249701" y="742249"/>
                </a:cubicBezTo>
                <a:cubicBezTo>
                  <a:pt x="249790" y="742083"/>
                  <a:pt x="249893" y="741928"/>
                  <a:pt x="249967" y="741769"/>
                </a:cubicBezTo>
                <a:lnTo>
                  <a:pt x="268499" y="706340"/>
                </a:lnTo>
                <a:cubicBezTo>
                  <a:pt x="273499" y="706314"/>
                  <a:pt x="278460" y="706114"/>
                  <a:pt x="283346" y="705755"/>
                </a:cubicBezTo>
                <a:lnTo>
                  <a:pt x="304925" y="739620"/>
                </a:lnTo>
                <a:cubicBezTo>
                  <a:pt x="305025" y="739776"/>
                  <a:pt x="305139" y="739927"/>
                  <a:pt x="305243" y="740079"/>
                </a:cubicBezTo>
                <a:cubicBezTo>
                  <a:pt x="305280" y="740145"/>
                  <a:pt x="305317" y="740208"/>
                  <a:pt x="305369" y="740271"/>
                </a:cubicBezTo>
                <a:cubicBezTo>
                  <a:pt x="305409" y="740338"/>
                  <a:pt x="305457" y="740401"/>
                  <a:pt x="305509" y="740463"/>
                </a:cubicBezTo>
                <a:cubicBezTo>
                  <a:pt x="305609" y="740619"/>
                  <a:pt x="305724" y="740770"/>
                  <a:pt x="305838" y="740911"/>
                </a:cubicBezTo>
                <a:cubicBezTo>
                  <a:pt x="313491" y="751416"/>
                  <a:pt x="325498" y="757226"/>
                  <a:pt x="337885" y="757226"/>
                </a:cubicBezTo>
                <a:cubicBezTo>
                  <a:pt x="343522" y="757226"/>
                  <a:pt x="349248" y="756020"/>
                  <a:pt x="354667" y="753509"/>
                </a:cubicBezTo>
                <a:cubicBezTo>
                  <a:pt x="354678" y="753509"/>
                  <a:pt x="354678" y="753509"/>
                  <a:pt x="354693" y="753495"/>
                </a:cubicBezTo>
                <a:lnTo>
                  <a:pt x="407671" y="728941"/>
                </a:lnTo>
                <a:cubicBezTo>
                  <a:pt x="407682" y="728941"/>
                  <a:pt x="407682" y="728941"/>
                  <a:pt x="407682" y="728941"/>
                </a:cubicBezTo>
                <a:cubicBezTo>
                  <a:pt x="407682" y="728941"/>
                  <a:pt x="407682" y="728926"/>
                  <a:pt x="407697" y="728926"/>
                </a:cubicBezTo>
                <a:cubicBezTo>
                  <a:pt x="425263" y="720769"/>
                  <a:pt x="434376" y="701215"/>
                  <a:pt x="429376" y="682448"/>
                </a:cubicBezTo>
                <a:cubicBezTo>
                  <a:pt x="429350" y="682307"/>
                  <a:pt x="429302" y="682182"/>
                  <a:pt x="429265" y="682056"/>
                </a:cubicBezTo>
                <a:cubicBezTo>
                  <a:pt x="429213" y="681930"/>
                  <a:pt x="429198" y="681790"/>
                  <a:pt x="429150" y="681649"/>
                </a:cubicBezTo>
                <a:lnTo>
                  <a:pt x="417155" y="643491"/>
                </a:lnTo>
                <a:cubicBezTo>
                  <a:pt x="420569" y="640012"/>
                  <a:pt x="423883" y="636425"/>
                  <a:pt x="427056" y="632719"/>
                </a:cubicBezTo>
                <a:lnTo>
                  <a:pt x="466405" y="641465"/>
                </a:lnTo>
                <a:cubicBezTo>
                  <a:pt x="466519" y="641491"/>
                  <a:pt x="466645" y="641491"/>
                  <a:pt x="466760" y="641517"/>
                </a:cubicBezTo>
                <a:cubicBezTo>
                  <a:pt x="466900" y="641554"/>
                  <a:pt x="467037" y="641590"/>
                  <a:pt x="467178" y="641616"/>
                </a:cubicBezTo>
                <a:cubicBezTo>
                  <a:pt x="469538" y="642034"/>
                  <a:pt x="471912" y="642238"/>
                  <a:pt x="474246" y="642238"/>
                </a:cubicBezTo>
                <a:cubicBezTo>
                  <a:pt x="490277" y="642238"/>
                  <a:pt x="504950" y="632579"/>
                  <a:pt x="511131" y="617414"/>
                </a:cubicBezTo>
                <a:cubicBezTo>
                  <a:pt x="511331" y="616970"/>
                  <a:pt x="511523" y="616515"/>
                  <a:pt x="511704" y="616042"/>
                </a:cubicBezTo>
                <a:lnTo>
                  <a:pt x="531704" y="561303"/>
                </a:lnTo>
                <a:cubicBezTo>
                  <a:pt x="531704" y="561303"/>
                  <a:pt x="531704" y="561288"/>
                  <a:pt x="531719" y="561273"/>
                </a:cubicBezTo>
                <a:cubicBezTo>
                  <a:pt x="538266" y="543320"/>
                  <a:pt x="530705" y="522549"/>
                  <a:pt x="514116" y="512942"/>
                </a:cubicBezTo>
                <a:close/>
                <a:moveTo>
                  <a:pt x="423894" y="594021"/>
                </a:moveTo>
                <a:cubicBezTo>
                  <a:pt x="423742" y="593984"/>
                  <a:pt x="423602" y="593970"/>
                  <a:pt x="423461" y="593947"/>
                </a:cubicBezTo>
                <a:cubicBezTo>
                  <a:pt x="423080" y="593874"/>
                  <a:pt x="422699" y="593807"/>
                  <a:pt x="422318" y="593755"/>
                </a:cubicBezTo>
                <a:cubicBezTo>
                  <a:pt x="422052" y="593718"/>
                  <a:pt x="421786" y="593689"/>
                  <a:pt x="421519" y="593666"/>
                </a:cubicBezTo>
                <a:cubicBezTo>
                  <a:pt x="421201" y="593641"/>
                  <a:pt x="420887" y="593615"/>
                  <a:pt x="420569" y="593604"/>
                </a:cubicBezTo>
                <a:cubicBezTo>
                  <a:pt x="420240" y="593589"/>
                  <a:pt x="419921" y="593589"/>
                  <a:pt x="419603" y="593589"/>
                </a:cubicBezTo>
                <a:cubicBezTo>
                  <a:pt x="419333" y="593589"/>
                  <a:pt x="419082" y="593604"/>
                  <a:pt x="418815" y="593615"/>
                </a:cubicBezTo>
                <a:cubicBezTo>
                  <a:pt x="418460" y="593641"/>
                  <a:pt x="418102" y="593666"/>
                  <a:pt x="417761" y="593703"/>
                </a:cubicBezTo>
                <a:cubicBezTo>
                  <a:pt x="417521" y="593729"/>
                  <a:pt x="417292" y="593770"/>
                  <a:pt x="417047" y="593803"/>
                </a:cubicBezTo>
                <a:cubicBezTo>
                  <a:pt x="416696" y="593855"/>
                  <a:pt x="416337" y="593918"/>
                  <a:pt x="415997" y="593996"/>
                </a:cubicBezTo>
                <a:cubicBezTo>
                  <a:pt x="415757" y="594047"/>
                  <a:pt x="415527" y="594095"/>
                  <a:pt x="415283" y="594162"/>
                </a:cubicBezTo>
                <a:cubicBezTo>
                  <a:pt x="414954" y="594251"/>
                  <a:pt x="414625" y="594339"/>
                  <a:pt x="414295" y="594443"/>
                </a:cubicBezTo>
                <a:cubicBezTo>
                  <a:pt x="414040" y="594528"/>
                  <a:pt x="413789" y="594606"/>
                  <a:pt x="413534" y="594709"/>
                </a:cubicBezTo>
                <a:cubicBezTo>
                  <a:pt x="413241" y="594809"/>
                  <a:pt x="412964" y="594924"/>
                  <a:pt x="412672" y="595038"/>
                </a:cubicBezTo>
                <a:cubicBezTo>
                  <a:pt x="412394" y="595168"/>
                  <a:pt x="412113" y="595279"/>
                  <a:pt x="411847" y="595419"/>
                </a:cubicBezTo>
                <a:cubicBezTo>
                  <a:pt x="411595" y="595534"/>
                  <a:pt x="411340" y="595660"/>
                  <a:pt x="411100" y="595800"/>
                </a:cubicBezTo>
                <a:cubicBezTo>
                  <a:pt x="410807" y="595952"/>
                  <a:pt x="410526" y="596107"/>
                  <a:pt x="410249" y="596281"/>
                </a:cubicBezTo>
                <a:cubicBezTo>
                  <a:pt x="410020" y="596421"/>
                  <a:pt x="409790" y="596562"/>
                  <a:pt x="409561" y="596713"/>
                </a:cubicBezTo>
                <a:cubicBezTo>
                  <a:pt x="409295" y="596891"/>
                  <a:pt x="409028" y="597080"/>
                  <a:pt x="408773" y="597272"/>
                </a:cubicBezTo>
                <a:cubicBezTo>
                  <a:pt x="408548" y="597453"/>
                  <a:pt x="408307" y="597627"/>
                  <a:pt x="408074" y="597819"/>
                </a:cubicBezTo>
                <a:cubicBezTo>
                  <a:pt x="407860" y="598011"/>
                  <a:pt x="407630" y="598185"/>
                  <a:pt x="407416" y="598392"/>
                </a:cubicBezTo>
                <a:cubicBezTo>
                  <a:pt x="407160" y="598618"/>
                  <a:pt x="406909" y="598873"/>
                  <a:pt x="406669" y="599117"/>
                </a:cubicBezTo>
                <a:cubicBezTo>
                  <a:pt x="406502" y="599295"/>
                  <a:pt x="406339" y="599457"/>
                  <a:pt x="406173" y="599635"/>
                </a:cubicBezTo>
                <a:cubicBezTo>
                  <a:pt x="405895" y="599942"/>
                  <a:pt x="405625" y="600256"/>
                  <a:pt x="405374" y="600589"/>
                </a:cubicBezTo>
                <a:cubicBezTo>
                  <a:pt x="405300" y="600689"/>
                  <a:pt x="405207" y="600781"/>
                  <a:pt x="405119" y="600881"/>
                </a:cubicBezTo>
                <a:cubicBezTo>
                  <a:pt x="398672" y="609334"/>
                  <a:pt x="391411" y="617225"/>
                  <a:pt x="383558" y="624344"/>
                </a:cubicBezTo>
                <a:cubicBezTo>
                  <a:pt x="383444" y="624444"/>
                  <a:pt x="383344" y="624558"/>
                  <a:pt x="383236" y="624662"/>
                </a:cubicBezTo>
                <a:cubicBezTo>
                  <a:pt x="382959" y="624928"/>
                  <a:pt x="382693" y="625194"/>
                  <a:pt x="382426" y="625475"/>
                </a:cubicBezTo>
                <a:cubicBezTo>
                  <a:pt x="382234" y="625675"/>
                  <a:pt x="382071" y="625882"/>
                  <a:pt x="381894" y="626097"/>
                </a:cubicBezTo>
                <a:cubicBezTo>
                  <a:pt x="381690" y="626322"/>
                  <a:pt x="381487" y="626562"/>
                  <a:pt x="381298" y="626821"/>
                </a:cubicBezTo>
                <a:cubicBezTo>
                  <a:pt x="381095" y="627076"/>
                  <a:pt x="380902" y="627343"/>
                  <a:pt x="380725" y="627609"/>
                </a:cubicBezTo>
                <a:cubicBezTo>
                  <a:pt x="380573" y="627823"/>
                  <a:pt x="380433" y="628042"/>
                  <a:pt x="380292" y="628256"/>
                </a:cubicBezTo>
                <a:cubicBezTo>
                  <a:pt x="380100" y="628559"/>
                  <a:pt x="379926" y="628863"/>
                  <a:pt x="379759" y="629181"/>
                </a:cubicBezTo>
                <a:cubicBezTo>
                  <a:pt x="379645" y="629384"/>
                  <a:pt x="379530" y="629602"/>
                  <a:pt x="379430" y="629817"/>
                </a:cubicBezTo>
                <a:cubicBezTo>
                  <a:pt x="379264" y="630135"/>
                  <a:pt x="379112" y="630449"/>
                  <a:pt x="378972" y="630782"/>
                </a:cubicBezTo>
                <a:cubicBezTo>
                  <a:pt x="378872" y="631007"/>
                  <a:pt x="378779" y="631240"/>
                  <a:pt x="378694" y="631481"/>
                </a:cubicBezTo>
                <a:cubicBezTo>
                  <a:pt x="378580" y="631784"/>
                  <a:pt x="378465" y="632087"/>
                  <a:pt x="378365" y="632405"/>
                </a:cubicBezTo>
                <a:cubicBezTo>
                  <a:pt x="378276" y="632671"/>
                  <a:pt x="378199" y="632952"/>
                  <a:pt x="378125" y="633233"/>
                </a:cubicBezTo>
                <a:cubicBezTo>
                  <a:pt x="378051" y="633511"/>
                  <a:pt x="377984" y="633792"/>
                  <a:pt x="377921" y="634069"/>
                </a:cubicBezTo>
                <a:cubicBezTo>
                  <a:pt x="377847" y="634391"/>
                  <a:pt x="377784" y="634705"/>
                  <a:pt x="377729" y="635034"/>
                </a:cubicBezTo>
                <a:cubicBezTo>
                  <a:pt x="377692" y="635275"/>
                  <a:pt x="377655" y="635530"/>
                  <a:pt x="377618" y="635785"/>
                </a:cubicBezTo>
                <a:cubicBezTo>
                  <a:pt x="377577" y="636125"/>
                  <a:pt x="377540" y="636484"/>
                  <a:pt x="377514" y="636835"/>
                </a:cubicBezTo>
                <a:cubicBezTo>
                  <a:pt x="377503" y="637075"/>
                  <a:pt x="377488" y="637316"/>
                  <a:pt x="377488" y="637560"/>
                </a:cubicBezTo>
                <a:cubicBezTo>
                  <a:pt x="377477" y="637904"/>
                  <a:pt x="377477" y="638262"/>
                  <a:pt x="377477" y="638614"/>
                </a:cubicBezTo>
                <a:cubicBezTo>
                  <a:pt x="377488" y="638869"/>
                  <a:pt x="377503" y="639135"/>
                  <a:pt x="377529" y="639401"/>
                </a:cubicBezTo>
                <a:cubicBezTo>
                  <a:pt x="377555" y="639719"/>
                  <a:pt x="377581" y="640034"/>
                  <a:pt x="377618" y="640355"/>
                </a:cubicBezTo>
                <a:cubicBezTo>
                  <a:pt x="377655" y="640673"/>
                  <a:pt x="377703" y="640988"/>
                  <a:pt x="377755" y="641306"/>
                </a:cubicBezTo>
                <a:cubicBezTo>
                  <a:pt x="377810" y="641572"/>
                  <a:pt x="377858" y="641838"/>
                  <a:pt x="377910" y="642093"/>
                </a:cubicBezTo>
                <a:cubicBezTo>
                  <a:pt x="377995" y="642474"/>
                  <a:pt x="378102" y="642840"/>
                  <a:pt x="378202" y="643210"/>
                </a:cubicBezTo>
                <a:cubicBezTo>
                  <a:pt x="378243" y="643365"/>
                  <a:pt x="378269" y="643502"/>
                  <a:pt x="378317" y="643658"/>
                </a:cubicBezTo>
                <a:lnTo>
                  <a:pt x="393560" y="692114"/>
                </a:lnTo>
                <a:cubicBezTo>
                  <a:pt x="393826" y="693371"/>
                  <a:pt x="393179" y="694780"/>
                  <a:pt x="392047" y="695302"/>
                </a:cubicBezTo>
                <a:lnTo>
                  <a:pt x="392047" y="695302"/>
                </a:lnTo>
                <a:lnTo>
                  <a:pt x="339080" y="719855"/>
                </a:lnTo>
                <a:lnTo>
                  <a:pt x="339080" y="719870"/>
                </a:lnTo>
                <a:cubicBezTo>
                  <a:pt x="339069" y="719870"/>
                  <a:pt x="339069" y="719870"/>
                  <a:pt x="339069" y="719870"/>
                </a:cubicBezTo>
                <a:cubicBezTo>
                  <a:pt x="337889" y="720414"/>
                  <a:pt x="336579" y="720111"/>
                  <a:pt x="335843" y="719145"/>
                </a:cubicBezTo>
                <a:lnTo>
                  <a:pt x="308464" y="676206"/>
                </a:lnTo>
                <a:cubicBezTo>
                  <a:pt x="308391" y="676077"/>
                  <a:pt x="308313" y="675977"/>
                  <a:pt x="308224" y="675862"/>
                </a:cubicBezTo>
                <a:cubicBezTo>
                  <a:pt x="308010" y="675533"/>
                  <a:pt x="307780" y="675204"/>
                  <a:pt x="307540" y="674897"/>
                </a:cubicBezTo>
                <a:cubicBezTo>
                  <a:pt x="307384" y="674697"/>
                  <a:pt x="307222" y="674490"/>
                  <a:pt x="307059" y="674302"/>
                </a:cubicBezTo>
                <a:cubicBezTo>
                  <a:pt x="306856" y="674050"/>
                  <a:pt x="306626" y="673795"/>
                  <a:pt x="306397" y="673544"/>
                </a:cubicBezTo>
                <a:cubicBezTo>
                  <a:pt x="306197" y="673329"/>
                  <a:pt x="305979" y="673111"/>
                  <a:pt x="305764" y="672896"/>
                </a:cubicBezTo>
                <a:cubicBezTo>
                  <a:pt x="305561" y="672704"/>
                  <a:pt x="305357" y="672501"/>
                  <a:pt x="305158" y="672323"/>
                </a:cubicBezTo>
                <a:cubicBezTo>
                  <a:pt x="304903" y="672098"/>
                  <a:pt x="304647" y="671880"/>
                  <a:pt x="304381" y="671676"/>
                </a:cubicBezTo>
                <a:cubicBezTo>
                  <a:pt x="304181" y="671510"/>
                  <a:pt x="303974" y="671358"/>
                  <a:pt x="303774" y="671210"/>
                </a:cubicBezTo>
                <a:cubicBezTo>
                  <a:pt x="303493" y="671007"/>
                  <a:pt x="303216" y="670815"/>
                  <a:pt x="302935" y="670637"/>
                </a:cubicBezTo>
                <a:cubicBezTo>
                  <a:pt x="302709" y="670485"/>
                  <a:pt x="302476" y="670345"/>
                  <a:pt x="302250" y="670204"/>
                </a:cubicBezTo>
                <a:cubicBezTo>
                  <a:pt x="301984" y="670053"/>
                  <a:pt x="301718" y="669897"/>
                  <a:pt x="301437" y="669746"/>
                </a:cubicBezTo>
                <a:cubicBezTo>
                  <a:pt x="301170" y="669605"/>
                  <a:pt x="300889" y="669480"/>
                  <a:pt x="300612" y="669354"/>
                </a:cubicBezTo>
                <a:cubicBezTo>
                  <a:pt x="300371" y="669239"/>
                  <a:pt x="300116" y="669125"/>
                  <a:pt x="299861" y="669025"/>
                </a:cubicBezTo>
                <a:cubicBezTo>
                  <a:pt x="299558" y="668899"/>
                  <a:pt x="299229" y="668770"/>
                  <a:pt x="298910" y="668659"/>
                </a:cubicBezTo>
                <a:cubicBezTo>
                  <a:pt x="298681" y="668581"/>
                  <a:pt x="298452" y="668503"/>
                  <a:pt x="298222" y="668444"/>
                </a:cubicBezTo>
                <a:cubicBezTo>
                  <a:pt x="297882" y="668330"/>
                  <a:pt x="297523" y="668241"/>
                  <a:pt x="297172" y="668148"/>
                </a:cubicBezTo>
                <a:cubicBezTo>
                  <a:pt x="296943" y="668097"/>
                  <a:pt x="296724" y="668049"/>
                  <a:pt x="296499" y="667997"/>
                </a:cubicBezTo>
                <a:cubicBezTo>
                  <a:pt x="296144" y="667930"/>
                  <a:pt x="295785" y="667871"/>
                  <a:pt x="295430" y="667819"/>
                </a:cubicBezTo>
                <a:cubicBezTo>
                  <a:pt x="295178" y="667779"/>
                  <a:pt x="294923" y="667753"/>
                  <a:pt x="294672" y="667731"/>
                </a:cubicBezTo>
                <a:cubicBezTo>
                  <a:pt x="294342" y="667690"/>
                  <a:pt x="294024" y="667664"/>
                  <a:pt x="293691" y="667657"/>
                </a:cubicBezTo>
                <a:cubicBezTo>
                  <a:pt x="293373" y="667642"/>
                  <a:pt x="293070" y="667642"/>
                  <a:pt x="292752" y="667642"/>
                </a:cubicBezTo>
                <a:cubicBezTo>
                  <a:pt x="292471" y="667642"/>
                  <a:pt x="292204" y="667642"/>
                  <a:pt x="291938" y="667657"/>
                </a:cubicBezTo>
                <a:cubicBezTo>
                  <a:pt x="291557" y="667682"/>
                  <a:pt x="291176" y="667719"/>
                  <a:pt x="290799" y="667756"/>
                </a:cubicBezTo>
                <a:cubicBezTo>
                  <a:pt x="290644" y="667771"/>
                  <a:pt x="290507" y="667771"/>
                  <a:pt x="290351" y="667797"/>
                </a:cubicBezTo>
                <a:cubicBezTo>
                  <a:pt x="280098" y="669180"/>
                  <a:pt x="269309" y="669598"/>
                  <a:pt x="258305" y="669051"/>
                </a:cubicBezTo>
                <a:cubicBezTo>
                  <a:pt x="258164" y="669036"/>
                  <a:pt x="258024" y="669051"/>
                  <a:pt x="257883" y="669051"/>
                </a:cubicBezTo>
                <a:cubicBezTo>
                  <a:pt x="257476" y="669036"/>
                  <a:pt x="257084" y="669036"/>
                  <a:pt x="256692" y="669051"/>
                </a:cubicBezTo>
                <a:cubicBezTo>
                  <a:pt x="256437" y="669062"/>
                  <a:pt x="256196" y="669077"/>
                  <a:pt x="255956" y="669102"/>
                </a:cubicBezTo>
                <a:cubicBezTo>
                  <a:pt x="255616" y="669128"/>
                  <a:pt x="255257" y="669169"/>
                  <a:pt x="254916" y="669202"/>
                </a:cubicBezTo>
                <a:cubicBezTo>
                  <a:pt x="254621" y="669243"/>
                  <a:pt x="254354" y="669291"/>
                  <a:pt x="254077" y="669343"/>
                </a:cubicBezTo>
                <a:cubicBezTo>
                  <a:pt x="253770" y="669395"/>
                  <a:pt x="253467" y="669457"/>
                  <a:pt x="253174" y="669520"/>
                </a:cubicBezTo>
                <a:cubicBezTo>
                  <a:pt x="252871" y="669598"/>
                  <a:pt x="252568" y="669676"/>
                  <a:pt x="252276" y="669761"/>
                </a:cubicBezTo>
                <a:cubicBezTo>
                  <a:pt x="252009" y="669838"/>
                  <a:pt x="251728" y="669927"/>
                  <a:pt x="251462" y="670016"/>
                </a:cubicBezTo>
                <a:cubicBezTo>
                  <a:pt x="251170" y="670116"/>
                  <a:pt x="250877" y="670215"/>
                  <a:pt x="250589" y="670334"/>
                </a:cubicBezTo>
                <a:cubicBezTo>
                  <a:pt x="250308" y="670448"/>
                  <a:pt x="250041" y="670563"/>
                  <a:pt x="249775" y="670674"/>
                </a:cubicBezTo>
                <a:cubicBezTo>
                  <a:pt x="249509" y="670803"/>
                  <a:pt x="249242" y="670929"/>
                  <a:pt x="248987" y="671055"/>
                </a:cubicBezTo>
                <a:cubicBezTo>
                  <a:pt x="248710" y="671195"/>
                  <a:pt x="248414" y="671347"/>
                  <a:pt x="248148" y="671513"/>
                </a:cubicBezTo>
                <a:cubicBezTo>
                  <a:pt x="247922" y="671643"/>
                  <a:pt x="247689" y="671780"/>
                  <a:pt x="247474" y="671920"/>
                </a:cubicBezTo>
                <a:cubicBezTo>
                  <a:pt x="247182" y="672101"/>
                  <a:pt x="246890" y="672301"/>
                  <a:pt x="246613" y="672504"/>
                </a:cubicBezTo>
                <a:cubicBezTo>
                  <a:pt x="246413" y="672645"/>
                  <a:pt x="246221" y="672785"/>
                  <a:pt x="246043" y="672926"/>
                </a:cubicBezTo>
                <a:cubicBezTo>
                  <a:pt x="245751" y="673152"/>
                  <a:pt x="245470" y="673385"/>
                  <a:pt x="245189" y="673625"/>
                </a:cubicBezTo>
                <a:cubicBezTo>
                  <a:pt x="245011" y="673777"/>
                  <a:pt x="244848" y="673932"/>
                  <a:pt x="244671" y="674091"/>
                </a:cubicBezTo>
                <a:cubicBezTo>
                  <a:pt x="244416" y="674331"/>
                  <a:pt x="244164" y="674586"/>
                  <a:pt x="243924" y="674841"/>
                </a:cubicBezTo>
                <a:cubicBezTo>
                  <a:pt x="243742" y="675030"/>
                  <a:pt x="243568" y="675219"/>
                  <a:pt x="243387" y="675426"/>
                </a:cubicBezTo>
                <a:cubicBezTo>
                  <a:pt x="243187" y="675666"/>
                  <a:pt x="242984" y="675906"/>
                  <a:pt x="242781" y="676158"/>
                </a:cubicBezTo>
                <a:cubicBezTo>
                  <a:pt x="242588" y="676413"/>
                  <a:pt x="242400" y="676679"/>
                  <a:pt x="242207" y="676934"/>
                </a:cubicBezTo>
                <a:cubicBezTo>
                  <a:pt x="242056" y="677160"/>
                  <a:pt x="241904" y="677378"/>
                  <a:pt x="241763" y="677593"/>
                </a:cubicBezTo>
                <a:cubicBezTo>
                  <a:pt x="241560" y="677922"/>
                  <a:pt x="241368" y="678255"/>
                  <a:pt x="241179" y="678595"/>
                </a:cubicBezTo>
                <a:cubicBezTo>
                  <a:pt x="241101" y="678721"/>
                  <a:pt x="241024" y="678846"/>
                  <a:pt x="240950" y="678976"/>
                </a:cubicBezTo>
                <a:lnTo>
                  <a:pt x="217407" y="723971"/>
                </a:lnTo>
                <a:cubicBezTo>
                  <a:pt x="216708" y="725062"/>
                  <a:pt x="215084" y="725657"/>
                  <a:pt x="213926" y="725239"/>
                </a:cubicBezTo>
                <a:cubicBezTo>
                  <a:pt x="213926" y="725239"/>
                  <a:pt x="213926" y="725239"/>
                  <a:pt x="213915" y="725239"/>
                </a:cubicBezTo>
                <a:lnTo>
                  <a:pt x="213915" y="725239"/>
                </a:lnTo>
                <a:lnTo>
                  <a:pt x="159183" y="705241"/>
                </a:lnTo>
                <a:cubicBezTo>
                  <a:pt x="159183" y="705241"/>
                  <a:pt x="159183" y="705241"/>
                  <a:pt x="159172" y="705241"/>
                </a:cubicBezTo>
                <a:cubicBezTo>
                  <a:pt x="158003" y="704809"/>
                  <a:pt x="157204" y="703415"/>
                  <a:pt x="157371" y="702157"/>
                </a:cubicBezTo>
                <a:lnTo>
                  <a:pt x="168449" y="652288"/>
                </a:lnTo>
                <a:cubicBezTo>
                  <a:pt x="168490" y="652148"/>
                  <a:pt x="168504" y="651996"/>
                  <a:pt x="168527" y="651856"/>
                </a:cubicBezTo>
                <a:cubicBezTo>
                  <a:pt x="168601" y="651475"/>
                  <a:pt x="168663" y="651094"/>
                  <a:pt x="168715" y="650728"/>
                </a:cubicBezTo>
                <a:cubicBezTo>
                  <a:pt x="168756" y="650447"/>
                  <a:pt x="168782" y="650181"/>
                  <a:pt x="168804" y="649914"/>
                </a:cubicBezTo>
                <a:cubicBezTo>
                  <a:pt x="168830" y="649596"/>
                  <a:pt x="168856" y="649282"/>
                  <a:pt x="168871" y="648960"/>
                </a:cubicBezTo>
                <a:cubicBezTo>
                  <a:pt x="168882" y="648642"/>
                  <a:pt x="168882" y="648328"/>
                  <a:pt x="168882" y="648010"/>
                </a:cubicBezTo>
                <a:cubicBezTo>
                  <a:pt x="168871" y="647744"/>
                  <a:pt x="168871" y="647477"/>
                  <a:pt x="168856" y="647211"/>
                </a:cubicBezTo>
                <a:cubicBezTo>
                  <a:pt x="168830" y="646856"/>
                  <a:pt x="168804" y="646512"/>
                  <a:pt x="168756" y="646168"/>
                </a:cubicBezTo>
                <a:cubicBezTo>
                  <a:pt x="168730" y="645928"/>
                  <a:pt x="168704" y="645688"/>
                  <a:pt x="168667" y="645444"/>
                </a:cubicBezTo>
                <a:cubicBezTo>
                  <a:pt x="168615" y="645089"/>
                  <a:pt x="168556" y="644745"/>
                  <a:pt x="168475" y="644405"/>
                </a:cubicBezTo>
                <a:cubicBezTo>
                  <a:pt x="168423" y="644164"/>
                  <a:pt x="168364" y="643909"/>
                  <a:pt x="168297" y="643669"/>
                </a:cubicBezTo>
                <a:cubicBezTo>
                  <a:pt x="168223" y="643351"/>
                  <a:pt x="168131" y="643036"/>
                  <a:pt x="168031" y="642729"/>
                </a:cubicBezTo>
                <a:cubicBezTo>
                  <a:pt x="167942" y="642452"/>
                  <a:pt x="167853" y="642171"/>
                  <a:pt x="167750" y="641905"/>
                </a:cubicBezTo>
                <a:cubicBezTo>
                  <a:pt x="167650" y="641639"/>
                  <a:pt x="167550" y="641372"/>
                  <a:pt x="167432" y="641106"/>
                </a:cubicBezTo>
                <a:cubicBezTo>
                  <a:pt x="167306" y="640799"/>
                  <a:pt x="167180" y="640511"/>
                  <a:pt x="167025" y="640204"/>
                </a:cubicBezTo>
                <a:cubicBezTo>
                  <a:pt x="166925" y="639978"/>
                  <a:pt x="166810" y="639760"/>
                  <a:pt x="166696" y="639531"/>
                </a:cubicBezTo>
                <a:cubicBezTo>
                  <a:pt x="166514" y="639228"/>
                  <a:pt x="166352" y="638924"/>
                  <a:pt x="166159" y="638617"/>
                </a:cubicBezTo>
                <a:cubicBezTo>
                  <a:pt x="166034" y="638403"/>
                  <a:pt x="165908" y="638211"/>
                  <a:pt x="165782" y="638011"/>
                </a:cubicBezTo>
                <a:cubicBezTo>
                  <a:pt x="165579" y="637719"/>
                  <a:pt x="165375" y="637427"/>
                  <a:pt x="165161" y="637149"/>
                </a:cubicBezTo>
                <a:cubicBezTo>
                  <a:pt x="165005" y="636935"/>
                  <a:pt x="164843" y="636732"/>
                  <a:pt x="164680" y="636528"/>
                </a:cubicBezTo>
                <a:cubicBezTo>
                  <a:pt x="164476" y="636288"/>
                  <a:pt x="164273" y="636036"/>
                  <a:pt x="164044" y="635796"/>
                </a:cubicBezTo>
                <a:cubicBezTo>
                  <a:pt x="163844" y="635567"/>
                  <a:pt x="163611" y="635337"/>
                  <a:pt x="163396" y="635123"/>
                </a:cubicBezTo>
                <a:cubicBezTo>
                  <a:pt x="163204" y="634931"/>
                  <a:pt x="163004" y="634742"/>
                  <a:pt x="162804" y="634550"/>
                </a:cubicBezTo>
                <a:cubicBezTo>
                  <a:pt x="162523" y="634295"/>
                  <a:pt x="162231" y="634054"/>
                  <a:pt x="161943" y="633814"/>
                </a:cubicBezTo>
                <a:cubicBezTo>
                  <a:pt x="161828" y="633729"/>
                  <a:pt x="161713" y="633622"/>
                  <a:pt x="161599" y="633522"/>
                </a:cubicBezTo>
                <a:cubicBezTo>
                  <a:pt x="153147" y="627091"/>
                  <a:pt x="145265" y="619843"/>
                  <a:pt x="138133" y="611974"/>
                </a:cubicBezTo>
                <a:cubicBezTo>
                  <a:pt x="138030" y="611860"/>
                  <a:pt x="137919" y="611771"/>
                  <a:pt x="137826" y="611656"/>
                </a:cubicBezTo>
                <a:cubicBezTo>
                  <a:pt x="137545" y="611375"/>
                  <a:pt x="137279" y="611098"/>
                  <a:pt x="136987" y="610828"/>
                </a:cubicBezTo>
                <a:cubicBezTo>
                  <a:pt x="136794" y="610651"/>
                  <a:pt x="136595" y="610477"/>
                  <a:pt x="136391" y="610310"/>
                </a:cubicBezTo>
                <a:cubicBezTo>
                  <a:pt x="136151" y="610096"/>
                  <a:pt x="135899" y="609889"/>
                  <a:pt x="135644" y="609700"/>
                </a:cubicBezTo>
                <a:cubicBezTo>
                  <a:pt x="135392" y="609501"/>
                  <a:pt x="135137" y="609323"/>
                  <a:pt x="134871" y="609142"/>
                </a:cubicBezTo>
                <a:cubicBezTo>
                  <a:pt x="134656" y="608990"/>
                  <a:pt x="134438" y="608839"/>
                  <a:pt x="134209" y="608698"/>
                </a:cubicBezTo>
                <a:cubicBezTo>
                  <a:pt x="133905" y="608517"/>
                  <a:pt x="133602" y="608343"/>
                  <a:pt x="133295" y="608166"/>
                </a:cubicBezTo>
                <a:cubicBezTo>
                  <a:pt x="133081" y="608051"/>
                  <a:pt x="132877" y="607936"/>
                  <a:pt x="132663" y="607837"/>
                </a:cubicBezTo>
                <a:cubicBezTo>
                  <a:pt x="132345" y="607670"/>
                  <a:pt x="132030" y="607530"/>
                  <a:pt x="131697" y="607389"/>
                </a:cubicBezTo>
                <a:cubicBezTo>
                  <a:pt x="131468" y="607289"/>
                  <a:pt x="131228" y="607201"/>
                  <a:pt x="130998" y="607097"/>
                </a:cubicBezTo>
                <a:cubicBezTo>
                  <a:pt x="130691" y="606986"/>
                  <a:pt x="130377" y="606883"/>
                  <a:pt x="130070" y="606779"/>
                </a:cubicBezTo>
                <a:cubicBezTo>
                  <a:pt x="129792" y="606690"/>
                  <a:pt x="129526" y="606601"/>
                  <a:pt x="129234" y="606528"/>
                </a:cubicBezTo>
                <a:cubicBezTo>
                  <a:pt x="128964" y="606461"/>
                  <a:pt x="128686" y="606387"/>
                  <a:pt x="128405" y="606324"/>
                </a:cubicBezTo>
                <a:cubicBezTo>
                  <a:pt x="128087" y="606258"/>
                  <a:pt x="127758" y="606198"/>
                  <a:pt x="127440" y="606132"/>
                </a:cubicBezTo>
                <a:cubicBezTo>
                  <a:pt x="127188" y="606095"/>
                  <a:pt x="126948" y="606058"/>
                  <a:pt x="126693" y="606032"/>
                </a:cubicBezTo>
                <a:cubicBezTo>
                  <a:pt x="126352" y="605980"/>
                  <a:pt x="125994" y="605958"/>
                  <a:pt x="125627" y="605932"/>
                </a:cubicBezTo>
                <a:cubicBezTo>
                  <a:pt x="125398" y="605906"/>
                  <a:pt x="125158" y="605906"/>
                  <a:pt x="124928" y="605892"/>
                </a:cubicBezTo>
                <a:cubicBezTo>
                  <a:pt x="124573" y="605880"/>
                  <a:pt x="124215" y="605880"/>
                  <a:pt x="123848" y="605892"/>
                </a:cubicBezTo>
                <a:cubicBezTo>
                  <a:pt x="123593" y="605892"/>
                  <a:pt x="123342" y="605917"/>
                  <a:pt x="123086" y="605932"/>
                </a:cubicBezTo>
                <a:cubicBezTo>
                  <a:pt x="122757" y="605958"/>
                  <a:pt x="122428" y="605984"/>
                  <a:pt x="122099" y="606017"/>
                </a:cubicBezTo>
                <a:cubicBezTo>
                  <a:pt x="121792" y="606058"/>
                  <a:pt x="121492" y="606106"/>
                  <a:pt x="121185" y="606173"/>
                </a:cubicBezTo>
                <a:cubicBezTo>
                  <a:pt x="120919" y="606210"/>
                  <a:pt x="120638" y="606258"/>
                  <a:pt x="120371" y="606324"/>
                </a:cubicBezTo>
                <a:cubicBezTo>
                  <a:pt x="120005" y="606398"/>
                  <a:pt x="119639" y="606502"/>
                  <a:pt x="119280" y="606605"/>
                </a:cubicBezTo>
                <a:cubicBezTo>
                  <a:pt x="119125" y="606657"/>
                  <a:pt x="118973" y="606679"/>
                  <a:pt x="118822" y="606731"/>
                </a:cubicBezTo>
                <a:lnTo>
                  <a:pt x="70348" y="621959"/>
                </a:lnTo>
                <a:cubicBezTo>
                  <a:pt x="69080" y="622225"/>
                  <a:pt x="67670" y="621578"/>
                  <a:pt x="67149" y="620461"/>
                </a:cubicBezTo>
                <a:cubicBezTo>
                  <a:pt x="67149" y="620461"/>
                  <a:pt x="67149" y="620461"/>
                  <a:pt x="67149" y="620450"/>
                </a:cubicBezTo>
                <a:lnTo>
                  <a:pt x="42589" y="567497"/>
                </a:lnTo>
                <a:lnTo>
                  <a:pt x="42589" y="567497"/>
                </a:lnTo>
                <a:cubicBezTo>
                  <a:pt x="42041" y="566317"/>
                  <a:pt x="42333" y="565023"/>
                  <a:pt x="43288" y="564272"/>
                </a:cubicBezTo>
                <a:lnTo>
                  <a:pt x="86557" y="536938"/>
                </a:lnTo>
                <a:cubicBezTo>
                  <a:pt x="86697" y="536853"/>
                  <a:pt x="86812" y="536746"/>
                  <a:pt x="86938" y="536672"/>
                </a:cubicBezTo>
                <a:cubicBezTo>
                  <a:pt x="87256" y="536457"/>
                  <a:pt x="87570" y="536239"/>
                  <a:pt x="87877" y="536013"/>
                </a:cubicBezTo>
                <a:cubicBezTo>
                  <a:pt x="88092" y="535832"/>
                  <a:pt x="88310" y="535669"/>
                  <a:pt x="88525" y="535492"/>
                </a:cubicBezTo>
                <a:cubicBezTo>
                  <a:pt x="88765" y="535292"/>
                  <a:pt x="88994" y="535085"/>
                  <a:pt x="89224" y="534871"/>
                </a:cubicBezTo>
                <a:cubicBezTo>
                  <a:pt x="89464" y="534656"/>
                  <a:pt x="89704" y="534412"/>
                  <a:pt x="89937" y="534187"/>
                </a:cubicBezTo>
                <a:cubicBezTo>
                  <a:pt x="90115" y="533994"/>
                  <a:pt x="90289" y="533817"/>
                  <a:pt x="90455" y="533625"/>
                </a:cubicBezTo>
                <a:cubicBezTo>
                  <a:pt x="90696" y="533358"/>
                  <a:pt x="90925" y="533081"/>
                  <a:pt x="91154" y="532800"/>
                </a:cubicBezTo>
                <a:cubicBezTo>
                  <a:pt x="91295" y="532622"/>
                  <a:pt x="91447" y="532434"/>
                  <a:pt x="91576" y="532242"/>
                </a:cubicBezTo>
                <a:cubicBezTo>
                  <a:pt x="91791" y="531949"/>
                  <a:pt x="92009" y="531657"/>
                  <a:pt x="92197" y="531354"/>
                </a:cubicBezTo>
                <a:cubicBezTo>
                  <a:pt x="92323" y="531154"/>
                  <a:pt x="92464" y="530947"/>
                  <a:pt x="92575" y="530733"/>
                </a:cubicBezTo>
                <a:cubicBezTo>
                  <a:pt x="92756" y="530441"/>
                  <a:pt x="92919" y="530149"/>
                  <a:pt x="93070" y="529860"/>
                </a:cubicBezTo>
                <a:cubicBezTo>
                  <a:pt x="93196" y="529620"/>
                  <a:pt x="93322" y="529365"/>
                  <a:pt x="93437" y="529113"/>
                </a:cubicBezTo>
                <a:cubicBezTo>
                  <a:pt x="93566" y="528843"/>
                  <a:pt x="93677" y="528566"/>
                  <a:pt x="93792" y="528300"/>
                </a:cubicBezTo>
                <a:cubicBezTo>
                  <a:pt x="93917" y="528008"/>
                  <a:pt x="94032" y="527704"/>
                  <a:pt x="94132" y="527412"/>
                </a:cubicBezTo>
                <a:cubicBezTo>
                  <a:pt x="94221" y="527157"/>
                  <a:pt x="94298" y="526917"/>
                  <a:pt x="94372" y="526665"/>
                </a:cubicBezTo>
                <a:cubicBezTo>
                  <a:pt x="94476" y="526336"/>
                  <a:pt x="94565" y="526003"/>
                  <a:pt x="94653" y="525678"/>
                </a:cubicBezTo>
                <a:cubicBezTo>
                  <a:pt x="94720" y="525438"/>
                  <a:pt x="94768" y="525182"/>
                  <a:pt x="94820" y="524942"/>
                </a:cubicBezTo>
                <a:cubicBezTo>
                  <a:pt x="94883" y="524613"/>
                  <a:pt x="94946" y="524269"/>
                  <a:pt x="94997" y="523929"/>
                </a:cubicBezTo>
                <a:cubicBezTo>
                  <a:pt x="95038" y="523663"/>
                  <a:pt x="95064" y="523396"/>
                  <a:pt x="95086" y="523115"/>
                </a:cubicBezTo>
                <a:cubicBezTo>
                  <a:pt x="95123" y="522808"/>
                  <a:pt x="95149" y="522494"/>
                  <a:pt x="95160" y="522176"/>
                </a:cubicBezTo>
                <a:cubicBezTo>
                  <a:pt x="95175" y="521858"/>
                  <a:pt x="95175" y="521529"/>
                  <a:pt x="95175" y="521196"/>
                </a:cubicBezTo>
                <a:cubicBezTo>
                  <a:pt x="95175" y="520930"/>
                  <a:pt x="95175" y="520678"/>
                  <a:pt x="95160" y="520408"/>
                </a:cubicBezTo>
                <a:cubicBezTo>
                  <a:pt x="95145" y="520016"/>
                  <a:pt x="95108" y="519625"/>
                  <a:pt x="95071" y="519244"/>
                </a:cubicBezTo>
                <a:cubicBezTo>
                  <a:pt x="95046" y="519092"/>
                  <a:pt x="95046" y="518937"/>
                  <a:pt x="95034" y="518796"/>
                </a:cubicBezTo>
                <a:cubicBezTo>
                  <a:pt x="93474" y="507263"/>
                  <a:pt x="92941" y="496491"/>
                  <a:pt x="93422" y="486758"/>
                </a:cubicBezTo>
                <a:cubicBezTo>
                  <a:pt x="93422" y="486606"/>
                  <a:pt x="93422" y="486466"/>
                  <a:pt x="93422" y="486311"/>
                </a:cubicBezTo>
                <a:cubicBezTo>
                  <a:pt x="93422" y="485933"/>
                  <a:pt x="93433" y="485538"/>
                  <a:pt x="93422" y="485157"/>
                </a:cubicBezTo>
                <a:cubicBezTo>
                  <a:pt x="93407" y="484891"/>
                  <a:pt x="93381" y="484624"/>
                  <a:pt x="93370" y="484358"/>
                </a:cubicBezTo>
                <a:cubicBezTo>
                  <a:pt x="93344" y="484040"/>
                  <a:pt x="93303" y="483726"/>
                  <a:pt x="93266" y="483408"/>
                </a:cubicBezTo>
                <a:cubicBezTo>
                  <a:pt x="93229" y="483086"/>
                  <a:pt x="93181" y="482772"/>
                  <a:pt x="93115" y="482454"/>
                </a:cubicBezTo>
                <a:cubicBezTo>
                  <a:pt x="93063" y="482199"/>
                  <a:pt x="93015" y="481932"/>
                  <a:pt x="92948" y="481681"/>
                </a:cubicBezTo>
                <a:cubicBezTo>
                  <a:pt x="92874" y="481337"/>
                  <a:pt x="92782" y="480993"/>
                  <a:pt x="92682" y="480668"/>
                </a:cubicBezTo>
                <a:cubicBezTo>
                  <a:pt x="92615" y="480424"/>
                  <a:pt x="92556" y="480198"/>
                  <a:pt x="92467" y="479965"/>
                </a:cubicBezTo>
                <a:cubicBezTo>
                  <a:pt x="92368" y="479636"/>
                  <a:pt x="92242" y="479307"/>
                  <a:pt x="92112" y="478978"/>
                </a:cubicBezTo>
                <a:cubicBezTo>
                  <a:pt x="92027" y="478737"/>
                  <a:pt x="91920" y="478512"/>
                  <a:pt x="91820" y="478279"/>
                </a:cubicBezTo>
                <a:cubicBezTo>
                  <a:pt x="91680" y="477976"/>
                  <a:pt x="91543" y="477684"/>
                  <a:pt x="91387" y="477391"/>
                </a:cubicBezTo>
                <a:cubicBezTo>
                  <a:pt x="91262" y="477140"/>
                  <a:pt x="91121" y="476885"/>
                  <a:pt x="90981" y="476644"/>
                </a:cubicBezTo>
                <a:cubicBezTo>
                  <a:pt x="90844" y="476393"/>
                  <a:pt x="90688" y="476138"/>
                  <a:pt x="90537" y="475898"/>
                </a:cubicBezTo>
                <a:cubicBezTo>
                  <a:pt x="90359" y="475616"/>
                  <a:pt x="90182" y="475350"/>
                  <a:pt x="89989" y="475084"/>
                </a:cubicBezTo>
                <a:cubicBezTo>
                  <a:pt x="89838" y="474884"/>
                  <a:pt x="89686" y="474677"/>
                  <a:pt x="89531" y="474478"/>
                </a:cubicBezTo>
                <a:cubicBezTo>
                  <a:pt x="89316" y="474196"/>
                  <a:pt x="89087" y="473930"/>
                  <a:pt x="88857" y="473664"/>
                </a:cubicBezTo>
                <a:cubicBezTo>
                  <a:pt x="88706" y="473487"/>
                  <a:pt x="88539" y="473298"/>
                  <a:pt x="88365" y="473117"/>
                </a:cubicBezTo>
                <a:cubicBezTo>
                  <a:pt x="88136" y="472865"/>
                  <a:pt x="87885" y="472625"/>
                  <a:pt x="87629" y="472385"/>
                </a:cubicBezTo>
                <a:cubicBezTo>
                  <a:pt x="87437" y="472203"/>
                  <a:pt x="87237" y="472030"/>
                  <a:pt x="87034" y="471852"/>
                </a:cubicBezTo>
                <a:cubicBezTo>
                  <a:pt x="86808" y="471638"/>
                  <a:pt x="86568" y="471431"/>
                  <a:pt x="86309" y="471242"/>
                </a:cubicBezTo>
                <a:cubicBezTo>
                  <a:pt x="86057" y="471042"/>
                  <a:pt x="85791" y="470850"/>
                  <a:pt x="85521" y="470672"/>
                </a:cubicBezTo>
                <a:cubicBezTo>
                  <a:pt x="85307" y="470517"/>
                  <a:pt x="85088" y="470366"/>
                  <a:pt x="84863" y="470225"/>
                </a:cubicBezTo>
                <a:cubicBezTo>
                  <a:pt x="84545" y="470011"/>
                  <a:pt x="84204" y="469818"/>
                  <a:pt x="83860" y="469630"/>
                </a:cubicBezTo>
                <a:cubicBezTo>
                  <a:pt x="83735" y="469567"/>
                  <a:pt x="83620" y="469478"/>
                  <a:pt x="83494" y="469415"/>
                </a:cubicBezTo>
                <a:lnTo>
                  <a:pt x="38461" y="445867"/>
                </a:lnTo>
                <a:cubicBezTo>
                  <a:pt x="37344" y="445154"/>
                  <a:pt x="36811" y="443834"/>
                  <a:pt x="37218" y="442746"/>
                </a:cubicBezTo>
                <a:cubicBezTo>
                  <a:pt x="37218" y="442732"/>
                  <a:pt x="37218" y="442732"/>
                  <a:pt x="37218" y="442732"/>
                </a:cubicBezTo>
                <a:lnTo>
                  <a:pt x="37218" y="442732"/>
                </a:lnTo>
                <a:lnTo>
                  <a:pt x="57218" y="388003"/>
                </a:lnTo>
                <a:cubicBezTo>
                  <a:pt x="57650" y="386839"/>
                  <a:pt x="59034" y="386036"/>
                  <a:pt x="60306" y="386203"/>
                </a:cubicBezTo>
                <a:lnTo>
                  <a:pt x="109782" y="397193"/>
                </a:lnTo>
                <a:cubicBezTo>
                  <a:pt x="109808" y="397207"/>
                  <a:pt x="109822" y="397207"/>
                  <a:pt x="109848" y="397207"/>
                </a:cubicBezTo>
                <a:lnTo>
                  <a:pt x="110177" y="397281"/>
                </a:lnTo>
                <a:cubicBezTo>
                  <a:pt x="110244" y="397292"/>
                  <a:pt x="110307" y="397307"/>
                  <a:pt x="110370" y="397322"/>
                </a:cubicBezTo>
                <a:cubicBezTo>
                  <a:pt x="110902" y="397422"/>
                  <a:pt x="111424" y="397511"/>
                  <a:pt x="111946" y="397573"/>
                </a:cubicBezTo>
                <a:cubicBezTo>
                  <a:pt x="112097" y="397599"/>
                  <a:pt x="112249" y="397614"/>
                  <a:pt x="112404" y="397625"/>
                </a:cubicBezTo>
                <a:cubicBezTo>
                  <a:pt x="112974" y="397692"/>
                  <a:pt x="113543" y="397725"/>
                  <a:pt x="114132" y="397725"/>
                </a:cubicBezTo>
                <a:cubicBezTo>
                  <a:pt x="114157" y="397725"/>
                  <a:pt x="114194" y="397725"/>
                  <a:pt x="114217" y="397725"/>
                </a:cubicBezTo>
                <a:cubicBezTo>
                  <a:pt x="114879" y="397725"/>
                  <a:pt x="115511" y="397688"/>
                  <a:pt x="116144" y="397614"/>
                </a:cubicBezTo>
                <a:cubicBezTo>
                  <a:pt x="116273" y="397599"/>
                  <a:pt x="116399" y="397588"/>
                  <a:pt x="116514" y="397573"/>
                </a:cubicBezTo>
                <a:cubicBezTo>
                  <a:pt x="117046" y="397500"/>
                  <a:pt x="117568" y="397407"/>
                  <a:pt x="118086" y="397307"/>
                </a:cubicBezTo>
                <a:cubicBezTo>
                  <a:pt x="118226" y="397267"/>
                  <a:pt x="118367" y="397241"/>
                  <a:pt x="118507" y="397218"/>
                </a:cubicBezTo>
                <a:cubicBezTo>
                  <a:pt x="119125" y="397067"/>
                  <a:pt x="119750" y="396889"/>
                  <a:pt x="120346" y="396686"/>
                </a:cubicBezTo>
                <a:cubicBezTo>
                  <a:pt x="120346" y="396686"/>
                  <a:pt x="120346" y="396686"/>
                  <a:pt x="120360" y="396675"/>
                </a:cubicBezTo>
                <a:cubicBezTo>
                  <a:pt x="120945" y="396472"/>
                  <a:pt x="121500" y="396227"/>
                  <a:pt x="122058" y="395976"/>
                </a:cubicBezTo>
                <a:cubicBezTo>
                  <a:pt x="122262" y="395872"/>
                  <a:pt x="122454" y="395773"/>
                  <a:pt x="122654" y="395669"/>
                </a:cubicBezTo>
                <a:cubicBezTo>
                  <a:pt x="123020" y="395477"/>
                  <a:pt x="123390" y="395277"/>
                  <a:pt x="123748" y="395063"/>
                </a:cubicBezTo>
                <a:cubicBezTo>
                  <a:pt x="123948" y="394948"/>
                  <a:pt x="124141" y="394833"/>
                  <a:pt x="124333" y="394708"/>
                </a:cubicBezTo>
                <a:cubicBezTo>
                  <a:pt x="124840" y="394379"/>
                  <a:pt x="125320" y="394035"/>
                  <a:pt x="125794" y="393669"/>
                </a:cubicBezTo>
                <a:cubicBezTo>
                  <a:pt x="125920" y="393565"/>
                  <a:pt x="126034" y="393454"/>
                  <a:pt x="126160" y="393347"/>
                </a:cubicBezTo>
                <a:cubicBezTo>
                  <a:pt x="126552" y="393018"/>
                  <a:pt x="126922" y="392674"/>
                  <a:pt x="127288" y="392308"/>
                </a:cubicBezTo>
                <a:cubicBezTo>
                  <a:pt x="127403" y="392193"/>
                  <a:pt x="127529" y="392067"/>
                  <a:pt x="127643" y="391942"/>
                </a:cubicBezTo>
                <a:cubicBezTo>
                  <a:pt x="128124" y="391435"/>
                  <a:pt x="128594" y="390914"/>
                  <a:pt x="129016" y="390340"/>
                </a:cubicBezTo>
                <a:cubicBezTo>
                  <a:pt x="135463" y="381917"/>
                  <a:pt x="142683" y="374051"/>
                  <a:pt x="150502" y="366981"/>
                </a:cubicBezTo>
                <a:cubicBezTo>
                  <a:pt x="150617" y="366878"/>
                  <a:pt x="150717" y="366767"/>
                  <a:pt x="150820" y="366660"/>
                </a:cubicBezTo>
                <a:cubicBezTo>
                  <a:pt x="151101" y="366393"/>
                  <a:pt x="151368" y="366127"/>
                  <a:pt x="151634" y="365850"/>
                </a:cubicBezTo>
                <a:cubicBezTo>
                  <a:pt x="151826" y="365646"/>
                  <a:pt x="151989" y="365443"/>
                  <a:pt x="152167" y="365240"/>
                </a:cubicBezTo>
                <a:cubicBezTo>
                  <a:pt x="152370" y="364999"/>
                  <a:pt x="152573" y="364759"/>
                  <a:pt x="152777" y="364507"/>
                </a:cubicBezTo>
                <a:cubicBezTo>
                  <a:pt x="152969" y="364252"/>
                  <a:pt x="153154" y="363986"/>
                  <a:pt x="153335" y="363731"/>
                </a:cubicBezTo>
                <a:cubicBezTo>
                  <a:pt x="153487" y="363505"/>
                  <a:pt x="153628" y="363287"/>
                  <a:pt x="153768" y="363062"/>
                </a:cubicBezTo>
                <a:cubicBezTo>
                  <a:pt x="153961" y="362766"/>
                  <a:pt x="154134" y="362466"/>
                  <a:pt x="154301" y="362159"/>
                </a:cubicBezTo>
                <a:cubicBezTo>
                  <a:pt x="154416" y="361945"/>
                  <a:pt x="154526" y="361727"/>
                  <a:pt x="154641" y="361512"/>
                </a:cubicBezTo>
                <a:cubicBezTo>
                  <a:pt x="154796" y="361194"/>
                  <a:pt x="154948" y="360891"/>
                  <a:pt x="155089" y="360562"/>
                </a:cubicBezTo>
                <a:cubicBezTo>
                  <a:pt x="155189" y="360332"/>
                  <a:pt x="155281" y="360092"/>
                  <a:pt x="155381" y="359848"/>
                </a:cubicBezTo>
                <a:cubicBezTo>
                  <a:pt x="155496" y="359541"/>
                  <a:pt x="155595" y="359242"/>
                  <a:pt x="155699" y="358935"/>
                </a:cubicBezTo>
                <a:cubicBezTo>
                  <a:pt x="155788" y="358654"/>
                  <a:pt x="155877" y="358376"/>
                  <a:pt x="155954" y="358095"/>
                </a:cubicBezTo>
                <a:cubicBezTo>
                  <a:pt x="156028" y="357818"/>
                  <a:pt x="156091" y="357548"/>
                  <a:pt x="156154" y="357271"/>
                </a:cubicBezTo>
                <a:cubicBezTo>
                  <a:pt x="156228" y="356942"/>
                  <a:pt x="156280" y="356624"/>
                  <a:pt x="156346" y="356291"/>
                </a:cubicBezTo>
                <a:cubicBezTo>
                  <a:pt x="156383" y="356050"/>
                  <a:pt x="156420" y="355799"/>
                  <a:pt x="156446" y="355559"/>
                </a:cubicBezTo>
                <a:cubicBezTo>
                  <a:pt x="156498" y="355204"/>
                  <a:pt x="156535" y="354845"/>
                  <a:pt x="156561" y="354490"/>
                </a:cubicBezTo>
                <a:cubicBezTo>
                  <a:pt x="156572" y="354250"/>
                  <a:pt x="156587" y="354024"/>
                  <a:pt x="156598" y="353780"/>
                </a:cubicBezTo>
                <a:cubicBezTo>
                  <a:pt x="156598" y="353425"/>
                  <a:pt x="156598" y="353066"/>
                  <a:pt x="156598" y="352711"/>
                </a:cubicBezTo>
                <a:cubicBezTo>
                  <a:pt x="156587" y="352460"/>
                  <a:pt x="156572" y="352205"/>
                  <a:pt x="156546" y="351938"/>
                </a:cubicBezTo>
                <a:cubicBezTo>
                  <a:pt x="156535" y="351620"/>
                  <a:pt x="156494" y="351291"/>
                  <a:pt x="156461" y="350962"/>
                </a:cubicBezTo>
                <a:cubicBezTo>
                  <a:pt x="156420" y="350655"/>
                  <a:pt x="156383" y="350352"/>
                  <a:pt x="156320" y="350049"/>
                </a:cubicBezTo>
                <a:cubicBezTo>
                  <a:pt x="156269" y="349768"/>
                  <a:pt x="156232" y="349502"/>
                  <a:pt x="156169" y="349235"/>
                </a:cubicBezTo>
                <a:cubicBezTo>
                  <a:pt x="156091" y="348865"/>
                  <a:pt x="155988" y="348499"/>
                  <a:pt x="155888" y="348141"/>
                </a:cubicBezTo>
                <a:cubicBezTo>
                  <a:pt x="155847" y="347989"/>
                  <a:pt x="155821" y="347837"/>
                  <a:pt x="155773" y="347697"/>
                </a:cubicBezTo>
                <a:lnTo>
                  <a:pt x="140530" y="298856"/>
                </a:lnTo>
                <a:cubicBezTo>
                  <a:pt x="140253" y="297591"/>
                  <a:pt x="140900" y="296179"/>
                  <a:pt x="142017" y="295657"/>
                </a:cubicBezTo>
                <a:lnTo>
                  <a:pt x="142032" y="295657"/>
                </a:lnTo>
                <a:lnTo>
                  <a:pt x="195010" y="271104"/>
                </a:lnTo>
                <a:lnTo>
                  <a:pt x="195010" y="271092"/>
                </a:lnTo>
                <a:lnTo>
                  <a:pt x="195010" y="271092"/>
                </a:lnTo>
                <a:cubicBezTo>
                  <a:pt x="196050" y="270612"/>
                  <a:pt x="197407" y="271067"/>
                  <a:pt x="198236" y="272146"/>
                </a:cubicBezTo>
                <a:lnTo>
                  <a:pt x="225611" y="315112"/>
                </a:lnTo>
                <a:cubicBezTo>
                  <a:pt x="225637" y="315163"/>
                  <a:pt x="225677" y="315211"/>
                  <a:pt x="225711" y="315263"/>
                </a:cubicBezTo>
                <a:cubicBezTo>
                  <a:pt x="225825" y="315441"/>
                  <a:pt x="225940" y="315603"/>
                  <a:pt x="226066" y="315785"/>
                </a:cubicBezTo>
                <a:cubicBezTo>
                  <a:pt x="226243" y="316036"/>
                  <a:pt x="226421" y="316291"/>
                  <a:pt x="226613" y="316532"/>
                </a:cubicBezTo>
                <a:cubicBezTo>
                  <a:pt x="226713" y="316657"/>
                  <a:pt x="226813" y="316798"/>
                  <a:pt x="226931" y="316924"/>
                </a:cubicBezTo>
                <a:cubicBezTo>
                  <a:pt x="227238" y="317304"/>
                  <a:pt x="227553" y="317670"/>
                  <a:pt x="227897" y="318014"/>
                </a:cubicBezTo>
                <a:cubicBezTo>
                  <a:pt x="227911" y="318029"/>
                  <a:pt x="227922" y="318040"/>
                  <a:pt x="227937" y="318070"/>
                </a:cubicBezTo>
                <a:cubicBezTo>
                  <a:pt x="228277" y="318410"/>
                  <a:pt x="228636" y="318754"/>
                  <a:pt x="229002" y="319068"/>
                </a:cubicBezTo>
                <a:cubicBezTo>
                  <a:pt x="229069" y="319120"/>
                  <a:pt x="229128" y="319168"/>
                  <a:pt x="229195" y="319235"/>
                </a:cubicBezTo>
                <a:cubicBezTo>
                  <a:pt x="229576" y="319553"/>
                  <a:pt x="229953" y="319867"/>
                  <a:pt x="230360" y="320163"/>
                </a:cubicBezTo>
                <a:lnTo>
                  <a:pt x="230375" y="320163"/>
                </a:lnTo>
                <a:cubicBezTo>
                  <a:pt x="230793" y="320481"/>
                  <a:pt x="231225" y="320754"/>
                  <a:pt x="231669" y="321024"/>
                </a:cubicBezTo>
                <a:cubicBezTo>
                  <a:pt x="231732" y="321061"/>
                  <a:pt x="231810" y="321098"/>
                  <a:pt x="231869" y="321135"/>
                </a:cubicBezTo>
                <a:cubicBezTo>
                  <a:pt x="232224" y="321350"/>
                  <a:pt x="232594" y="321542"/>
                  <a:pt x="232975" y="321731"/>
                </a:cubicBezTo>
                <a:cubicBezTo>
                  <a:pt x="233075" y="321782"/>
                  <a:pt x="233190" y="321845"/>
                  <a:pt x="233304" y="321897"/>
                </a:cubicBezTo>
                <a:cubicBezTo>
                  <a:pt x="233722" y="322097"/>
                  <a:pt x="234155" y="322289"/>
                  <a:pt x="234584" y="322455"/>
                </a:cubicBezTo>
                <a:cubicBezTo>
                  <a:pt x="234725" y="322507"/>
                  <a:pt x="234865" y="322544"/>
                  <a:pt x="235006" y="322596"/>
                </a:cubicBezTo>
                <a:cubicBezTo>
                  <a:pt x="235309" y="322711"/>
                  <a:pt x="235612" y="322810"/>
                  <a:pt x="235930" y="322903"/>
                </a:cubicBezTo>
                <a:cubicBezTo>
                  <a:pt x="236123" y="322966"/>
                  <a:pt x="236322" y="323014"/>
                  <a:pt x="236515" y="323080"/>
                </a:cubicBezTo>
                <a:cubicBezTo>
                  <a:pt x="236844" y="323154"/>
                  <a:pt x="237177" y="323232"/>
                  <a:pt x="237506" y="323295"/>
                </a:cubicBezTo>
                <a:cubicBezTo>
                  <a:pt x="237732" y="323347"/>
                  <a:pt x="237972" y="323395"/>
                  <a:pt x="238216" y="323435"/>
                </a:cubicBezTo>
                <a:cubicBezTo>
                  <a:pt x="238557" y="323487"/>
                  <a:pt x="238904" y="323535"/>
                  <a:pt x="239256" y="323576"/>
                </a:cubicBezTo>
                <a:cubicBezTo>
                  <a:pt x="239437" y="323602"/>
                  <a:pt x="239611" y="323613"/>
                  <a:pt x="239792" y="323628"/>
                </a:cubicBezTo>
                <a:cubicBezTo>
                  <a:pt x="240236" y="323665"/>
                  <a:pt x="240691" y="323691"/>
                  <a:pt x="241135" y="323691"/>
                </a:cubicBezTo>
                <a:cubicBezTo>
                  <a:pt x="241175" y="323691"/>
                  <a:pt x="241201" y="323691"/>
                  <a:pt x="241223" y="323691"/>
                </a:cubicBezTo>
                <a:cubicBezTo>
                  <a:pt x="241238" y="323691"/>
                  <a:pt x="241238" y="323691"/>
                  <a:pt x="241249" y="323691"/>
                </a:cubicBezTo>
                <a:lnTo>
                  <a:pt x="241264" y="323691"/>
                </a:lnTo>
                <a:cubicBezTo>
                  <a:pt x="242137" y="323691"/>
                  <a:pt x="243017" y="323628"/>
                  <a:pt x="243875" y="323513"/>
                </a:cubicBezTo>
                <a:cubicBezTo>
                  <a:pt x="254044" y="322141"/>
                  <a:pt x="264707" y="321727"/>
                  <a:pt x="275560" y="322260"/>
                </a:cubicBezTo>
                <a:cubicBezTo>
                  <a:pt x="275941" y="322285"/>
                  <a:pt x="276307" y="322296"/>
                  <a:pt x="276677" y="322296"/>
                </a:cubicBezTo>
                <a:cubicBezTo>
                  <a:pt x="276969" y="322296"/>
                  <a:pt x="277250" y="322285"/>
                  <a:pt x="277531" y="322260"/>
                </a:cubicBezTo>
                <a:cubicBezTo>
                  <a:pt x="277605" y="322260"/>
                  <a:pt x="277683" y="322260"/>
                  <a:pt x="277746" y="322260"/>
                </a:cubicBezTo>
                <a:cubicBezTo>
                  <a:pt x="278289" y="322219"/>
                  <a:pt x="278837" y="322171"/>
                  <a:pt x="279384" y="322093"/>
                </a:cubicBezTo>
                <a:cubicBezTo>
                  <a:pt x="279536" y="322067"/>
                  <a:pt x="279688" y="322041"/>
                  <a:pt x="279843" y="322019"/>
                </a:cubicBezTo>
                <a:cubicBezTo>
                  <a:pt x="280220" y="321945"/>
                  <a:pt x="280601" y="321864"/>
                  <a:pt x="280982" y="321779"/>
                </a:cubicBezTo>
                <a:cubicBezTo>
                  <a:pt x="281163" y="321738"/>
                  <a:pt x="281337" y="321701"/>
                  <a:pt x="281515" y="321649"/>
                </a:cubicBezTo>
                <a:cubicBezTo>
                  <a:pt x="281973" y="321524"/>
                  <a:pt x="282443" y="321383"/>
                  <a:pt x="282887" y="321217"/>
                </a:cubicBezTo>
                <a:cubicBezTo>
                  <a:pt x="283079" y="321154"/>
                  <a:pt x="283268" y="321080"/>
                  <a:pt x="283449" y="321002"/>
                </a:cubicBezTo>
                <a:cubicBezTo>
                  <a:pt x="283767" y="320891"/>
                  <a:pt x="284082" y="320751"/>
                  <a:pt x="284389" y="320610"/>
                </a:cubicBezTo>
                <a:cubicBezTo>
                  <a:pt x="284566" y="320536"/>
                  <a:pt x="284740" y="320444"/>
                  <a:pt x="284921" y="320370"/>
                </a:cubicBezTo>
                <a:cubicBezTo>
                  <a:pt x="285365" y="320144"/>
                  <a:pt x="285809" y="319911"/>
                  <a:pt x="286242" y="319660"/>
                </a:cubicBezTo>
                <a:cubicBezTo>
                  <a:pt x="286327" y="319593"/>
                  <a:pt x="286419" y="319530"/>
                  <a:pt x="286508" y="319479"/>
                </a:cubicBezTo>
                <a:cubicBezTo>
                  <a:pt x="286874" y="319253"/>
                  <a:pt x="287241" y="319013"/>
                  <a:pt x="287599" y="318747"/>
                </a:cubicBezTo>
                <a:cubicBezTo>
                  <a:pt x="287714" y="318669"/>
                  <a:pt x="287829" y="318580"/>
                  <a:pt x="287940" y="318491"/>
                </a:cubicBezTo>
                <a:cubicBezTo>
                  <a:pt x="288335" y="318199"/>
                  <a:pt x="288716" y="317885"/>
                  <a:pt x="289083" y="317552"/>
                </a:cubicBezTo>
                <a:cubicBezTo>
                  <a:pt x="289109" y="317526"/>
                  <a:pt x="289149" y="317500"/>
                  <a:pt x="289171" y="317478"/>
                </a:cubicBezTo>
                <a:cubicBezTo>
                  <a:pt x="289563" y="317123"/>
                  <a:pt x="289944" y="316742"/>
                  <a:pt x="290300" y="316350"/>
                </a:cubicBezTo>
                <a:cubicBezTo>
                  <a:pt x="290399" y="316251"/>
                  <a:pt x="290488" y="316136"/>
                  <a:pt x="290592" y="316032"/>
                </a:cubicBezTo>
                <a:cubicBezTo>
                  <a:pt x="290843" y="315737"/>
                  <a:pt x="291084" y="315437"/>
                  <a:pt x="291324" y="315130"/>
                </a:cubicBezTo>
                <a:cubicBezTo>
                  <a:pt x="291439" y="314990"/>
                  <a:pt x="291553" y="314849"/>
                  <a:pt x="291653" y="314697"/>
                </a:cubicBezTo>
                <a:cubicBezTo>
                  <a:pt x="291909" y="314357"/>
                  <a:pt x="292160" y="313987"/>
                  <a:pt x="292389" y="313607"/>
                </a:cubicBezTo>
                <a:cubicBezTo>
                  <a:pt x="292526" y="313392"/>
                  <a:pt x="292667" y="313148"/>
                  <a:pt x="292796" y="312919"/>
                </a:cubicBezTo>
                <a:cubicBezTo>
                  <a:pt x="292907" y="312719"/>
                  <a:pt x="293037" y="312512"/>
                  <a:pt x="293148" y="312298"/>
                </a:cubicBezTo>
                <a:lnTo>
                  <a:pt x="316669" y="266999"/>
                </a:lnTo>
                <a:cubicBezTo>
                  <a:pt x="317316" y="266034"/>
                  <a:pt x="318866" y="265616"/>
                  <a:pt x="320160" y="266086"/>
                </a:cubicBezTo>
                <a:lnTo>
                  <a:pt x="320160" y="266086"/>
                </a:lnTo>
                <a:lnTo>
                  <a:pt x="320160" y="266086"/>
                </a:lnTo>
                <a:lnTo>
                  <a:pt x="374907" y="286083"/>
                </a:lnTo>
                <a:lnTo>
                  <a:pt x="374907" y="286083"/>
                </a:lnTo>
                <a:cubicBezTo>
                  <a:pt x="376124" y="286527"/>
                  <a:pt x="376845" y="287618"/>
                  <a:pt x="376719" y="288776"/>
                </a:cubicBezTo>
                <a:lnTo>
                  <a:pt x="365312" y="338552"/>
                </a:lnTo>
                <a:cubicBezTo>
                  <a:pt x="365271" y="338708"/>
                  <a:pt x="365260" y="338859"/>
                  <a:pt x="365238" y="339000"/>
                </a:cubicBezTo>
                <a:cubicBezTo>
                  <a:pt x="365149" y="339392"/>
                  <a:pt x="365071" y="339787"/>
                  <a:pt x="365023" y="340179"/>
                </a:cubicBezTo>
                <a:cubicBezTo>
                  <a:pt x="364983" y="340445"/>
                  <a:pt x="364957" y="340712"/>
                  <a:pt x="364935" y="340967"/>
                </a:cubicBezTo>
                <a:cubicBezTo>
                  <a:pt x="364909" y="341296"/>
                  <a:pt x="364883" y="341614"/>
                  <a:pt x="364868" y="341943"/>
                </a:cubicBezTo>
                <a:cubicBezTo>
                  <a:pt x="364857" y="342265"/>
                  <a:pt x="364857" y="342590"/>
                  <a:pt x="364857" y="342908"/>
                </a:cubicBezTo>
                <a:cubicBezTo>
                  <a:pt x="364857" y="343178"/>
                  <a:pt x="364868" y="343444"/>
                  <a:pt x="364883" y="343711"/>
                </a:cubicBezTo>
                <a:cubicBezTo>
                  <a:pt x="364894" y="344051"/>
                  <a:pt x="364935" y="344410"/>
                  <a:pt x="364968" y="344750"/>
                </a:cubicBezTo>
                <a:cubicBezTo>
                  <a:pt x="364997" y="344990"/>
                  <a:pt x="365023" y="345231"/>
                  <a:pt x="365057" y="345475"/>
                </a:cubicBezTo>
                <a:cubicBezTo>
                  <a:pt x="365108" y="345830"/>
                  <a:pt x="365171" y="346173"/>
                  <a:pt x="365249" y="346514"/>
                </a:cubicBezTo>
                <a:cubicBezTo>
                  <a:pt x="365301" y="346754"/>
                  <a:pt x="365349" y="347009"/>
                  <a:pt x="365415" y="347250"/>
                </a:cubicBezTo>
                <a:cubicBezTo>
                  <a:pt x="365504" y="347568"/>
                  <a:pt x="365593" y="347871"/>
                  <a:pt x="365682" y="348189"/>
                </a:cubicBezTo>
                <a:cubicBezTo>
                  <a:pt x="365771" y="348455"/>
                  <a:pt x="365859" y="348736"/>
                  <a:pt x="365963" y="349002"/>
                </a:cubicBezTo>
                <a:cubicBezTo>
                  <a:pt x="366063" y="349280"/>
                  <a:pt x="366163" y="349535"/>
                  <a:pt x="366266" y="349801"/>
                </a:cubicBezTo>
                <a:cubicBezTo>
                  <a:pt x="366396" y="350108"/>
                  <a:pt x="366532" y="350407"/>
                  <a:pt x="366673" y="350700"/>
                </a:cubicBezTo>
                <a:cubicBezTo>
                  <a:pt x="366773" y="350929"/>
                  <a:pt x="366888" y="351147"/>
                  <a:pt x="367013" y="351373"/>
                </a:cubicBezTo>
                <a:cubicBezTo>
                  <a:pt x="367169" y="351680"/>
                  <a:pt x="367343" y="351994"/>
                  <a:pt x="367524" y="352301"/>
                </a:cubicBezTo>
                <a:cubicBezTo>
                  <a:pt x="367650" y="352500"/>
                  <a:pt x="367790" y="352693"/>
                  <a:pt x="367916" y="352896"/>
                </a:cubicBezTo>
                <a:cubicBezTo>
                  <a:pt x="368108" y="353188"/>
                  <a:pt x="368308" y="353480"/>
                  <a:pt x="368522" y="353769"/>
                </a:cubicBezTo>
                <a:cubicBezTo>
                  <a:pt x="368678" y="353972"/>
                  <a:pt x="368841" y="354190"/>
                  <a:pt x="369003" y="354390"/>
                </a:cubicBezTo>
                <a:cubicBezTo>
                  <a:pt x="369207" y="354630"/>
                  <a:pt x="369425" y="354886"/>
                  <a:pt x="369639" y="355126"/>
                </a:cubicBezTo>
                <a:cubicBezTo>
                  <a:pt x="369854" y="355366"/>
                  <a:pt x="370072" y="355592"/>
                  <a:pt x="370298" y="355810"/>
                </a:cubicBezTo>
                <a:cubicBezTo>
                  <a:pt x="370490" y="356002"/>
                  <a:pt x="370679" y="356191"/>
                  <a:pt x="370882" y="356383"/>
                </a:cubicBezTo>
                <a:cubicBezTo>
                  <a:pt x="371178" y="356649"/>
                  <a:pt x="371478" y="356890"/>
                  <a:pt x="371785" y="357145"/>
                </a:cubicBezTo>
                <a:cubicBezTo>
                  <a:pt x="371899" y="357230"/>
                  <a:pt x="372010" y="357345"/>
                  <a:pt x="372140" y="357437"/>
                </a:cubicBezTo>
                <a:cubicBezTo>
                  <a:pt x="380592" y="363882"/>
                  <a:pt x="388485" y="371141"/>
                  <a:pt x="395594" y="378992"/>
                </a:cubicBezTo>
                <a:cubicBezTo>
                  <a:pt x="395646" y="379047"/>
                  <a:pt x="395694" y="379081"/>
                  <a:pt x="395746" y="379132"/>
                </a:cubicBezTo>
                <a:cubicBezTo>
                  <a:pt x="396101" y="379513"/>
                  <a:pt x="396471" y="379879"/>
                  <a:pt x="396852" y="380238"/>
                </a:cubicBezTo>
                <a:cubicBezTo>
                  <a:pt x="396941" y="380327"/>
                  <a:pt x="397044" y="380419"/>
                  <a:pt x="397144" y="380504"/>
                </a:cubicBezTo>
                <a:cubicBezTo>
                  <a:pt x="397577" y="380885"/>
                  <a:pt x="398032" y="381251"/>
                  <a:pt x="398505" y="381599"/>
                </a:cubicBezTo>
                <a:cubicBezTo>
                  <a:pt x="398646" y="381684"/>
                  <a:pt x="398771" y="381776"/>
                  <a:pt x="398912" y="381865"/>
                </a:cubicBezTo>
                <a:cubicBezTo>
                  <a:pt x="399252" y="382091"/>
                  <a:pt x="399596" y="382324"/>
                  <a:pt x="399951" y="382523"/>
                </a:cubicBezTo>
                <a:cubicBezTo>
                  <a:pt x="400151" y="382649"/>
                  <a:pt x="400369" y="382764"/>
                  <a:pt x="400573" y="382878"/>
                </a:cubicBezTo>
                <a:cubicBezTo>
                  <a:pt x="400891" y="383045"/>
                  <a:pt x="401205" y="383207"/>
                  <a:pt x="401538" y="383344"/>
                </a:cubicBezTo>
                <a:cubicBezTo>
                  <a:pt x="401731" y="383448"/>
                  <a:pt x="401930" y="383536"/>
                  <a:pt x="402123" y="383625"/>
                </a:cubicBezTo>
                <a:cubicBezTo>
                  <a:pt x="402629" y="383840"/>
                  <a:pt x="403136" y="384032"/>
                  <a:pt x="403672" y="384198"/>
                </a:cubicBezTo>
                <a:cubicBezTo>
                  <a:pt x="403783" y="384235"/>
                  <a:pt x="403913" y="384272"/>
                  <a:pt x="404039" y="384313"/>
                </a:cubicBezTo>
                <a:cubicBezTo>
                  <a:pt x="404482" y="384439"/>
                  <a:pt x="404926" y="384553"/>
                  <a:pt x="405385" y="384653"/>
                </a:cubicBezTo>
                <a:cubicBezTo>
                  <a:pt x="405537" y="384690"/>
                  <a:pt x="405692" y="384716"/>
                  <a:pt x="405844" y="384742"/>
                </a:cubicBezTo>
                <a:cubicBezTo>
                  <a:pt x="406310" y="384842"/>
                  <a:pt x="406768" y="384905"/>
                  <a:pt x="407249" y="384953"/>
                </a:cubicBezTo>
                <a:cubicBezTo>
                  <a:pt x="407353" y="384968"/>
                  <a:pt x="407453" y="384993"/>
                  <a:pt x="407571" y="384993"/>
                </a:cubicBezTo>
                <a:cubicBezTo>
                  <a:pt x="408155" y="385060"/>
                  <a:pt x="408751" y="385093"/>
                  <a:pt x="409350" y="385093"/>
                </a:cubicBezTo>
                <a:cubicBezTo>
                  <a:pt x="409868" y="385093"/>
                  <a:pt x="410401" y="385067"/>
                  <a:pt x="410937" y="385019"/>
                </a:cubicBezTo>
                <a:cubicBezTo>
                  <a:pt x="411063" y="385008"/>
                  <a:pt x="411177" y="384993"/>
                  <a:pt x="411303" y="384982"/>
                </a:cubicBezTo>
                <a:cubicBezTo>
                  <a:pt x="411669" y="384942"/>
                  <a:pt x="412050" y="384894"/>
                  <a:pt x="412431" y="384827"/>
                </a:cubicBezTo>
                <a:cubicBezTo>
                  <a:pt x="412631" y="384790"/>
                  <a:pt x="412838" y="384753"/>
                  <a:pt x="413038" y="384712"/>
                </a:cubicBezTo>
                <a:cubicBezTo>
                  <a:pt x="413330" y="384650"/>
                  <a:pt x="413611" y="384587"/>
                  <a:pt x="413892" y="384513"/>
                </a:cubicBezTo>
                <a:cubicBezTo>
                  <a:pt x="414133" y="384446"/>
                  <a:pt x="414384" y="384387"/>
                  <a:pt x="414625" y="384320"/>
                </a:cubicBezTo>
                <a:cubicBezTo>
                  <a:pt x="414699" y="384295"/>
                  <a:pt x="414791" y="384269"/>
                  <a:pt x="414880" y="384246"/>
                </a:cubicBezTo>
                <a:lnTo>
                  <a:pt x="463723" y="369008"/>
                </a:lnTo>
                <a:cubicBezTo>
                  <a:pt x="464988" y="368741"/>
                  <a:pt x="466412" y="369389"/>
                  <a:pt x="466934" y="370505"/>
                </a:cubicBezTo>
                <a:cubicBezTo>
                  <a:pt x="466934" y="370520"/>
                  <a:pt x="466934" y="370520"/>
                  <a:pt x="466948" y="370520"/>
                </a:cubicBezTo>
                <a:lnTo>
                  <a:pt x="491483" y="423458"/>
                </a:lnTo>
                <a:cubicBezTo>
                  <a:pt x="491494" y="423458"/>
                  <a:pt x="491494" y="423469"/>
                  <a:pt x="491494" y="423469"/>
                </a:cubicBezTo>
                <a:cubicBezTo>
                  <a:pt x="492056" y="424675"/>
                  <a:pt x="491708" y="426313"/>
                  <a:pt x="490769" y="427049"/>
                </a:cubicBezTo>
                <a:lnTo>
                  <a:pt x="447526" y="454383"/>
                </a:lnTo>
                <a:cubicBezTo>
                  <a:pt x="447400" y="454472"/>
                  <a:pt x="447285" y="454561"/>
                  <a:pt x="447145" y="454650"/>
                </a:cubicBezTo>
                <a:cubicBezTo>
                  <a:pt x="446827" y="454864"/>
                  <a:pt x="446512" y="455082"/>
                  <a:pt x="446205" y="455308"/>
                </a:cubicBezTo>
                <a:cubicBezTo>
                  <a:pt x="445991" y="455474"/>
                  <a:pt x="445773" y="455652"/>
                  <a:pt x="445573" y="455818"/>
                </a:cubicBezTo>
                <a:cubicBezTo>
                  <a:pt x="445332" y="456033"/>
                  <a:pt x="445092" y="456236"/>
                  <a:pt x="444848" y="456451"/>
                </a:cubicBezTo>
                <a:cubicBezTo>
                  <a:pt x="444607" y="456665"/>
                  <a:pt x="444389" y="456894"/>
                  <a:pt x="444160" y="457124"/>
                </a:cubicBezTo>
                <a:cubicBezTo>
                  <a:pt x="443968" y="457316"/>
                  <a:pt x="443794" y="457504"/>
                  <a:pt x="443616" y="457708"/>
                </a:cubicBezTo>
                <a:cubicBezTo>
                  <a:pt x="443387" y="457963"/>
                  <a:pt x="443157" y="458229"/>
                  <a:pt x="442943" y="458507"/>
                </a:cubicBezTo>
                <a:cubicBezTo>
                  <a:pt x="442788" y="458699"/>
                  <a:pt x="442636" y="458887"/>
                  <a:pt x="442495" y="459080"/>
                </a:cubicBezTo>
                <a:cubicBezTo>
                  <a:pt x="442296" y="459372"/>
                  <a:pt x="442089" y="459653"/>
                  <a:pt x="441900" y="459956"/>
                </a:cubicBezTo>
                <a:cubicBezTo>
                  <a:pt x="441763" y="460156"/>
                  <a:pt x="441622" y="460374"/>
                  <a:pt x="441493" y="460588"/>
                </a:cubicBezTo>
                <a:cubicBezTo>
                  <a:pt x="441330" y="460881"/>
                  <a:pt x="441164" y="461162"/>
                  <a:pt x="441027" y="461450"/>
                </a:cubicBezTo>
                <a:cubicBezTo>
                  <a:pt x="440886" y="461701"/>
                  <a:pt x="440761" y="461957"/>
                  <a:pt x="440635" y="462223"/>
                </a:cubicBezTo>
                <a:cubicBezTo>
                  <a:pt x="440520" y="462478"/>
                  <a:pt x="440406" y="462744"/>
                  <a:pt x="440291" y="463011"/>
                </a:cubicBezTo>
                <a:cubicBezTo>
                  <a:pt x="440165" y="463314"/>
                  <a:pt x="440050" y="463606"/>
                  <a:pt x="439951" y="463924"/>
                </a:cubicBezTo>
                <a:cubicBezTo>
                  <a:pt x="439862" y="464164"/>
                  <a:pt x="439784" y="464405"/>
                  <a:pt x="439710" y="464649"/>
                </a:cubicBezTo>
                <a:cubicBezTo>
                  <a:pt x="439610" y="464978"/>
                  <a:pt x="439518" y="465322"/>
                  <a:pt x="439429" y="465662"/>
                </a:cubicBezTo>
                <a:cubicBezTo>
                  <a:pt x="439366" y="465891"/>
                  <a:pt x="439318" y="466131"/>
                  <a:pt x="439277" y="466376"/>
                </a:cubicBezTo>
                <a:cubicBezTo>
                  <a:pt x="439203" y="466716"/>
                  <a:pt x="439137" y="467060"/>
                  <a:pt x="439085" y="467400"/>
                </a:cubicBezTo>
                <a:cubicBezTo>
                  <a:pt x="439048" y="467670"/>
                  <a:pt x="439022" y="467936"/>
                  <a:pt x="438996" y="468202"/>
                </a:cubicBezTo>
                <a:cubicBezTo>
                  <a:pt x="438959" y="468520"/>
                  <a:pt x="438933" y="468835"/>
                  <a:pt x="438922" y="469153"/>
                </a:cubicBezTo>
                <a:cubicBezTo>
                  <a:pt x="438911" y="469471"/>
                  <a:pt x="438911" y="469789"/>
                  <a:pt x="438911" y="470118"/>
                </a:cubicBezTo>
                <a:cubicBezTo>
                  <a:pt x="438911" y="470384"/>
                  <a:pt x="438911" y="470654"/>
                  <a:pt x="438922" y="470920"/>
                </a:cubicBezTo>
                <a:cubicBezTo>
                  <a:pt x="438937" y="471312"/>
                  <a:pt x="438974" y="471693"/>
                  <a:pt x="439011" y="472085"/>
                </a:cubicBezTo>
                <a:cubicBezTo>
                  <a:pt x="439037" y="472240"/>
                  <a:pt x="439037" y="472377"/>
                  <a:pt x="439052" y="472532"/>
                </a:cubicBezTo>
                <a:cubicBezTo>
                  <a:pt x="440446" y="482909"/>
                  <a:pt x="440864" y="493266"/>
                  <a:pt x="440317" y="504219"/>
                </a:cubicBezTo>
                <a:cubicBezTo>
                  <a:pt x="440306" y="504371"/>
                  <a:pt x="440317" y="504523"/>
                  <a:pt x="440317" y="504663"/>
                </a:cubicBezTo>
                <a:cubicBezTo>
                  <a:pt x="440306" y="505055"/>
                  <a:pt x="440306" y="505451"/>
                  <a:pt x="440317" y="505843"/>
                </a:cubicBezTo>
                <a:cubicBezTo>
                  <a:pt x="440332" y="506109"/>
                  <a:pt x="440343" y="506375"/>
                  <a:pt x="440369" y="506641"/>
                </a:cubicBezTo>
                <a:cubicBezTo>
                  <a:pt x="440398" y="506963"/>
                  <a:pt x="440424" y="507288"/>
                  <a:pt x="440472" y="507607"/>
                </a:cubicBezTo>
                <a:cubicBezTo>
                  <a:pt x="440509" y="507928"/>
                  <a:pt x="440557" y="508243"/>
                  <a:pt x="440624" y="508549"/>
                </a:cubicBezTo>
                <a:cubicBezTo>
                  <a:pt x="440676" y="508816"/>
                  <a:pt x="440724" y="509082"/>
                  <a:pt x="440790" y="509333"/>
                </a:cubicBezTo>
                <a:cubicBezTo>
                  <a:pt x="440864" y="509674"/>
                  <a:pt x="440957" y="510006"/>
                  <a:pt x="441057" y="510347"/>
                </a:cubicBezTo>
                <a:cubicBezTo>
                  <a:pt x="441123" y="510576"/>
                  <a:pt x="441197" y="510816"/>
                  <a:pt x="441271" y="511046"/>
                </a:cubicBezTo>
                <a:cubicBezTo>
                  <a:pt x="441386" y="511375"/>
                  <a:pt x="441497" y="511707"/>
                  <a:pt x="441637" y="512025"/>
                </a:cubicBezTo>
                <a:cubicBezTo>
                  <a:pt x="441726" y="512266"/>
                  <a:pt x="441830" y="512495"/>
                  <a:pt x="441929" y="512739"/>
                </a:cubicBezTo>
                <a:cubicBezTo>
                  <a:pt x="442070" y="513031"/>
                  <a:pt x="442211" y="513323"/>
                  <a:pt x="442351" y="513612"/>
                </a:cubicBezTo>
                <a:cubicBezTo>
                  <a:pt x="442492" y="513867"/>
                  <a:pt x="442629" y="514118"/>
                  <a:pt x="442769" y="514374"/>
                </a:cubicBezTo>
                <a:cubicBezTo>
                  <a:pt x="442910" y="514614"/>
                  <a:pt x="443061" y="514865"/>
                  <a:pt x="443217" y="515106"/>
                </a:cubicBezTo>
                <a:cubicBezTo>
                  <a:pt x="443394" y="515372"/>
                  <a:pt x="443568" y="515653"/>
                  <a:pt x="443760" y="515919"/>
                </a:cubicBezTo>
                <a:cubicBezTo>
                  <a:pt x="443916" y="516123"/>
                  <a:pt x="444067" y="516326"/>
                  <a:pt x="444219" y="516526"/>
                </a:cubicBezTo>
                <a:cubicBezTo>
                  <a:pt x="444434" y="516796"/>
                  <a:pt x="444652" y="517073"/>
                  <a:pt x="444892" y="517339"/>
                </a:cubicBezTo>
                <a:cubicBezTo>
                  <a:pt x="445048" y="517520"/>
                  <a:pt x="445214" y="517694"/>
                  <a:pt x="445373" y="517872"/>
                </a:cubicBezTo>
                <a:cubicBezTo>
                  <a:pt x="445614" y="518127"/>
                  <a:pt x="445869" y="518382"/>
                  <a:pt x="446124" y="518622"/>
                </a:cubicBezTo>
                <a:cubicBezTo>
                  <a:pt x="446313" y="518800"/>
                  <a:pt x="446516" y="518974"/>
                  <a:pt x="446708" y="519140"/>
                </a:cubicBezTo>
                <a:cubicBezTo>
                  <a:pt x="446949" y="519355"/>
                  <a:pt x="447200" y="519562"/>
                  <a:pt x="447456" y="519761"/>
                </a:cubicBezTo>
                <a:cubicBezTo>
                  <a:pt x="447711" y="519954"/>
                  <a:pt x="447962" y="520142"/>
                  <a:pt x="448229" y="520334"/>
                </a:cubicBezTo>
                <a:cubicBezTo>
                  <a:pt x="448443" y="520486"/>
                  <a:pt x="448661" y="520638"/>
                  <a:pt x="448891" y="520778"/>
                </a:cubicBezTo>
                <a:cubicBezTo>
                  <a:pt x="449220" y="520993"/>
                  <a:pt x="449564" y="521185"/>
                  <a:pt x="449904" y="521374"/>
                </a:cubicBezTo>
                <a:cubicBezTo>
                  <a:pt x="450030" y="521440"/>
                  <a:pt x="450156" y="521525"/>
                  <a:pt x="450296" y="521603"/>
                </a:cubicBezTo>
                <a:lnTo>
                  <a:pt x="495622" y="545117"/>
                </a:lnTo>
                <a:cubicBezTo>
                  <a:pt x="496702" y="545827"/>
                  <a:pt x="497297" y="547436"/>
                  <a:pt x="496876" y="548593"/>
                </a:cubicBezTo>
                <a:lnTo>
                  <a:pt x="496865" y="548593"/>
                </a:lnTo>
                <a:lnTo>
                  <a:pt x="476861" y="603336"/>
                </a:lnTo>
                <a:lnTo>
                  <a:pt x="476861" y="603336"/>
                </a:lnTo>
                <a:cubicBezTo>
                  <a:pt x="476428" y="604505"/>
                  <a:pt x="475060" y="605304"/>
                  <a:pt x="473788" y="605137"/>
                </a:cubicBezTo>
                <a:lnTo>
                  <a:pt x="423905" y="594058"/>
                </a:lnTo>
                <a:close/>
                <a:moveTo>
                  <a:pt x="266694" y="382024"/>
                </a:moveTo>
                <a:cubicBezTo>
                  <a:pt x="204120" y="382024"/>
                  <a:pt x="153213" y="432906"/>
                  <a:pt x="153213" y="495452"/>
                </a:cubicBezTo>
                <a:cubicBezTo>
                  <a:pt x="153213" y="558008"/>
                  <a:pt x="204120" y="608894"/>
                  <a:pt x="266694" y="608894"/>
                </a:cubicBezTo>
                <a:cubicBezTo>
                  <a:pt x="329259" y="608894"/>
                  <a:pt x="380155" y="558008"/>
                  <a:pt x="380155" y="495452"/>
                </a:cubicBezTo>
                <a:cubicBezTo>
                  <a:pt x="380155" y="432906"/>
                  <a:pt x="329259" y="382024"/>
                  <a:pt x="266694" y="382024"/>
                </a:cubicBezTo>
                <a:close/>
                <a:moveTo>
                  <a:pt x="266694" y="571816"/>
                </a:moveTo>
                <a:cubicBezTo>
                  <a:pt x="224568" y="571816"/>
                  <a:pt x="190298" y="537566"/>
                  <a:pt x="190298" y="495448"/>
                </a:cubicBezTo>
                <a:cubicBezTo>
                  <a:pt x="190298" y="453344"/>
                  <a:pt x="224568" y="419099"/>
                  <a:pt x="266694" y="419099"/>
                </a:cubicBezTo>
                <a:cubicBezTo>
                  <a:pt x="308812" y="419099"/>
                  <a:pt x="343067" y="453344"/>
                  <a:pt x="343067" y="495448"/>
                </a:cubicBezTo>
                <a:cubicBezTo>
                  <a:pt x="343067" y="537566"/>
                  <a:pt x="308812" y="571816"/>
                  <a:pt x="266694" y="571816"/>
                </a:cubicBezTo>
                <a:close/>
                <a:moveTo>
                  <a:pt x="752798" y="152307"/>
                </a:moveTo>
                <a:cubicBezTo>
                  <a:pt x="752598" y="152233"/>
                  <a:pt x="752406" y="152166"/>
                  <a:pt x="752202" y="152107"/>
                </a:cubicBezTo>
                <a:cubicBezTo>
                  <a:pt x="752040" y="152055"/>
                  <a:pt x="751884" y="151981"/>
                  <a:pt x="751722" y="151926"/>
                </a:cubicBezTo>
                <a:cubicBezTo>
                  <a:pt x="751622" y="151900"/>
                  <a:pt x="751507" y="151889"/>
                  <a:pt x="751403" y="151852"/>
                </a:cubicBezTo>
                <a:cubicBezTo>
                  <a:pt x="751304" y="151826"/>
                  <a:pt x="751204" y="151789"/>
                  <a:pt x="751100" y="151767"/>
                </a:cubicBezTo>
                <a:lnTo>
                  <a:pt x="736530" y="148021"/>
                </a:lnTo>
                <a:cubicBezTo>
                  <a:pt x="734855" y="138063"/>
                  <a:pt x="732099" y="128326"/>
                  <a:pt x="728289" y="118937"/>
                </a:cubicBezTo>
                <a:lnTo>
                  <a:pt x="738890" y="108128"/>
                </a:lnTo>
                <a:cubicBezTo>
                  <a:pt x="738975" y="108040"/>
                  <a:pt x="739057" y="107936"/>
                  <a:pt x="739142" y="107847"/>
                </a:cubicBezTo>
                <a:cubicBezTo>
                  <a:pt x="739219" y="107773"/>
                  <a:pt x="739297" y="107696"/>
                  <a:pt x="739371" y="107618"/>
                </a:cubicBezTo>
                <a:cubicBezTo>
                  <a:pt x="739471" y="107492"/>
                  <a:pt x="739571" y="107367"/>
                  <a:pt x="739678" y="107241"/>
                </a:cubicBezTo>
                <a:cubicBezTo>
                  <a:pt x="739815" y="107075"/>
                  <a:pt x="739944" y="106919"/>
                  <a:pt x="740070" y="106760"/>
                </a:cubicBezTo>
                <a:cubicBezTo>
                  <a:pt x="747405" y="97800"/>
                  <a:pt x="747583" y="84936"/>
                  <a:pt x="740348" y="75721"/>
                </a:cubicBezTo>
                <a:cubicBezTo>
                  <a:pt x="740337" y="75721"/>
                  <a:pt x="740337" y="75706"/>
                  <a:pt x="740322" y="75695"/>
                </a:cubicBezTo>
                <a:cubicBezTo>
                  <a:pt x="740311" y="75680"/>
                  <a:pt x="740311" y="75680"/>
                  <a:pt x="740311" y="75665"/>
                </a:cubicBezTo>
                <a:lnTo>
                  <a:pt x="724217" y="55379"/>
                </a:lnTo>
                <a:cubicBezTo>
                  <a:pt x="724202" y="55379"/>
                  <a:pt x="724202" y="55379"/>
                  <a:pt x="724202" y="55379"/>
                </a:cubicBezTo>
                <a:cubicBezTo>
                  <a:pt x="724202" y="55364"/>
                  <a:pt x="724202" y="55364"/>
                  <a:pt x="724202" y="55364"/>
                </a:cubicBezTo>
                <a:lnTo>
                  <a:pt x="724165" y="55312"/>
                </a:lnTo>
                <a:cubicBezTo>
                  <a:pt x="724110" y="55246"/>
                  <a:pt x="724051" y="55198"/>
                  <a:pt x="723999" y="55135"/>
                </a:cubicBezTo>
                <a:cubicBezTo>
                  <a:pt x="716775" y="46175"/>
                  <a:pt x="704402" y="43446"/>
                  <a:pt x="694057" y="48408"/>
                </a:cubicBezTo>
                <a:cubicBezTo>
                  <a:pt x="693864" y="48493"/>
                  <a:pt x="693676" y="48586"/>
                  <a:pt x="693483" y="48686"/>
                </a:cubicBezTo>
                <a:cubicBezTo>
                  <a:pt x="693343" y="48763"/>
                  <a:pt x="693191" y="48815"/>
                  <a:pt x="693051" y="48889"/>
                </a:cubicBezTo>
                <a:cubicBezTo>
                  <a:pt x="692951" y="48941"/>
                  <a:pt x="692858" y="49015"/>
                  <a:pt x="692758" y="49067"/>
                </a:cubicBezTo>
                <a:cubicBezTo>
                  <a:pt x="692644" y="49133"/>
                  <a:pt x="692544" y="49166"/>
                  <a:pt x="692440" y="49233"/>
                </a:cubicBezTo>
                <a:lnTo>
                  <a:pt x="679568" y="56910"/>
                </a:lnTo>
                <a:cubicBezTo>
                  <a:pt x="671398" y="51111"/>
                  <a:pt x="662613" y="46227"/>
                  <a:pt x="653270" y="42292"/>
                </a:cubicBezTo>
                <a:lnTo>
                  <a:pt x="653066" y="27408"/>
                </a:lnTo>
                <a:cubicBezTo>
                  <a:pt x="653066" y="27297"/>
                  <a:pt x="653040" y="27194"/>
                  <a:pt x="653040" y="27079"/>
                </a:cubicBezTo>
                <a:cubicBezTo>
                  <a:pt x="653040" y="26976"/>
                  <a:pt x="653040" y="26876"/>
                  <a:pt x="653040" y="26772"/>
                </a:cubicBezTo>
                <a:cubicBezTo>
                  <a:pt x="653029" y="26595"/>
                  <a:pt x="653003" y="26417"/>
                  <a:pt x="652989" y="26240"/>
                </a:cubicBezTo>
                <a:cubicBezTo>
                  <a:pt x="652963" y="26036"/>
                  <a:pt x="652952" y="25833"/>
                  <a:pt x="652926" y="25644"/>
                </a:cubicBezTo>
                <a:cubicBezTo>
                  <a:pt x="651772" y="14122"/>
                  <a:pt x="642961" y="4911"/>
                  <a:pt x="631498" y="3387"/>
                </a:cubicBezTo>
                <a:cubicBezTo>
                  <a:pt x="631410" y="3376"/>
                  <a:pt x="631317" y="3350"/>
                  <a:pt x="631232" y="3335"/>
                </a:cubicBezTo>
                <a:lnTo>
                  <a:pt x="605618" y="177"/>
                </a:lnTo>
                <a:cubicBezTo>
                  <a:pt x="605603" y="177"/>
                  <a:pt x="605592" y="177"/>
                  <a:pt x="605592" y="177"/>
                </a:cubicBezTo>
                <a:cubicBezTo>
                  <a:pt x="605577" y="177"/>
                  <a:pt x="605577" y="177"/>
                  <a:pt x="605566" y="177"/>
                </a:cubicBezTo>
                <a:cubicBezTo>
                  <a:pt x="594014" y="-1206"/>
                  <a:pt x="583177" y="5621"/>
                  <a:pt x="579330" y="16492"/>
                </a:cubicBezTo>
                <a:cubicBezTo>
                  <a:pt x="579252" y="16696"/>
                  <a:pt x="579189" y="16888"/>
                  <a:pt x="579127" y="17088"/>
                </a:cubicBezTo>
                <a:cubicBezTo>
                  <a:pt x="579075" y="17254"/>
                  <a:pt x="579001" y="17406"/>
                  <a:pt x="578949" y="17568"/>
                </a:cubicBezTo>
                <a:cubicBezTo>
                  <a:pt x="578923" y="17683"/>
                  <a:pt x="578908" y="17783"/>
                  <a:pt x="578875" y="17886"/>
                </a:cubicBezTo>
                <a:cubicBezTo>
                  <a:pt x="578849" y="17990"/>
                  <a:pt x="578808" y="18090"/>
                  <a:pt x="578786" y="18193"/>
                </a:cubicBezTo>
                <a:lnTo>
                  <a:pt x="575039" y="32759"/>
                </a:lnTo>
                <a:cubicBezTo>
                  <a:pt x="564960" y="34445"/>
                  <a:pt x="555036" y="37237"/>
                  <a:pt x="545604" y="41020"/>
                </a:cubicBezTo>
                <a:lnTo>
                  <a:pt x="535133" y="30740"/>
                </a:lnTo>
                <a:cubicBezTo>
                  <a:pt x="535044" y="30666"/>
                  <a:pt x="534955" y="30588"/>
                  <a:pt x="534866" y="30514"/>
                </a:cubicBezTo>
                <a:cubicBezTo>
                  <a:pt x="534778" y="30437"/>
                  <a:pt x="534711" y="30348"/>
                  <a:pt x="534626" y="30274"/>
                </a:cubicBezTo>
                <a:cubicBezTo>
                  <a:pt x="534500" y="30159"/>
                  <a:pt x="534371" y="30071"/>
                  <a:pt x="534245" y="29967"/>
                </a:cubicBezTo>
                <a:cubicBezTo>
                  <a:pt x="534079" y="29827"/>
                  <a:pt x="533927" y="29686"/>
                  <a:pt x="533764" y="29560"/>
                </a:cubicBezTo>
                <a:cubicBezTo>
                  <a:pt x="524791" y="22242"/>
                  <a:pt x="511922" y="22050"/>
                  <a:pt x="502716" y="29294"/>
                </a:cubicBezTo>
                <a:cubicBezTo>
                  <a:pt x="502701" y="29294"/>
                  <a:pt x="502701" y="29305"/>
                  <a:pt x="502690" y="29305"/>
                </a:cubicBezTo>
                <a:cubicBezTo>
                  <a:pt x="502690" y="29320"/>
                  <a:pt x="502675" y="29320"/>
                  <a:pt x="502664" y="29335"/>
                </a:cubicBezTo>
                <a:lnTo>
                  <a:pt x="482302" y="45476"/>
                </a:lnTo>
                <a:cubicBezTo>
                  <a:pt x="482228" y="45528"/>
                  <a:pt x="482162" y="45602"/>
                  <a:pt x="482088" y="45668"/>
                </a:cubicBezTo>
                <a:cubicBezTo>
                  <a:pt x="473166" y="52886"/>
                  <a:pt x="470436" y="65245"/>
                  <a:pt x="475400" y="75562"/>
                </a:cubicBezTo>
                <a:cubicBezTo>
                  <a:pt x="475489" y="75765"/>
                  <a:pt x="475581" y="75957"/>
                  <a:pt x="475681" y="76150"/>
                </a:cubicBezTo>
                <a:cubicBezTo>
                  <a:pt x="475755" y="76286"/>
                  <a:pt x="475807" y="76427"/>
                  <a:pt x="475881" y="76567"/>
                </a:cubicBezTo>
                <a:cubicBezTo>
                  <a:pt x="475955" y="76719"/>
                  <a:pt x="476048" y="76848"/>
                  <a:pt x="476121" y="76985"/>
                </a:cubicBezTo>
                <a:cubicBezTo>
                  <a:pt x="476162" y="77052"/>
                  <a:pt x="476188" y="77126"/>
                  <a:pt x="476221" y="77189"/>
                </a:cubicBezTo>
                <a:lnTo>
                  <a:pt x="483904" y="90031"/>
                </a:lnTo>
                <a:cubicBezTo>
                  <a:pt x="478130" y="98137"/>
                  <a:pt x="473255" y="106819"/>
                  <a:pt x="469334" y="115994"/>
                </a:cubicBezTo>
                <a:lnTo>
                  <a:pt x="454395" y="116193"/>
                </a:lnTo>
                <a:cubicBezTo>
                  <a:pt x="454280" y="116193"/>
                  <a:pt x="454180" y="116219"/>
                  <a:pt x="454076" y="116219"/>
                </a:cubicBezTo>
                <a:cubicBezTo>
                  <a:pt x="453973" y="116219"/>
                  <a:pt x="453862" y="116208"/>
                  <a:pt x="453755" y="116219"/>
                </a:cubicBezTo>
                <a:cubicBezTo>
                  <a:pt x="453562" y="116234"/>
                  <a:pt x="453403" y="116260"/>
                  <a:pt x="453222" y="116271"/>
                </a:cubicBezTo>
                <a:cubicBezTo>
                  <a:pt x="453022" y="116297"/>
                  <a:pt x="452815" y="116312"/>
                  <a:pt x="452615" y="116338"/>
                </a:cubicBezTo>
                <a:cubicBezTo>
                  <a:pt x="441101" y="117491"/>
                  <a:pt x="431861" y="126311"/>
                  <a:pt x="430352" y="137781"/>
                </a:cubicBezTo>
                <a:cubicBezTo>
                  <a:pt x="430352" y="137855"/>
                  <a:pt x="430326" y="137933"/>
                  <a:pt x="430315" y="138022"/>
                </a:cubicBezTo>
                <a:lnTo>
                  <a:pt x="430315" y="138074"/>
                </a:lnTo>
                <a:lnTo>
                  <a:pt x="430315" y="138074"/>
                </a:lnTo>
                <a:lnTo>
                  <a:pt x="427167" y="163629"/>
                </a:lnTo>
                <a:cubicBezTo>
                  <a:pt x="427167" y="163644"/>
                  <a:pt x="427167" y="163644"/>
                  <a:pt x="427153" y="163655"/>
                </a:cubicBezTo>
                <a:cubicBezTo>
                  <a:pt x="427153" y="163670"/>
                  <a:pt x="427153" y="163670"/>
                  <a:pt x="427153" y="163681"/>
                </a:cubicBezTo>
                <a:cubicBezTo>
                  <a:pt x="425351" y="178691"/>
                  <a:pt x="436318" y="188183"/>
                  <a:pt x="444988" y="190391"/>
                </a:cubicBezTo>
                <a:cubicBezTo>
                  <a:pt x="445051" y="190417"/>
                  <a:pt x="445114" y="190442"/>
                  <a:pt x="445181" y="190457"/>
                </a:cubicBezTo>
                <a:lnTo>
                  <a:pt x="459725" y="194199"/>
                </a:lnTo>
                <a:cubicBezTo>
                  <a:pt x="461389" y="204047"/>
                  <a:pt x="464156" y="213768"/>
                  <a:pt x="467999" y="223272"/>
                </a:cubicBezTo>
                <a:lnTo>
                  <a:pt x="457387" y="234096"/>
                </a:lnTo>
                <a:cubicBezTo>
                  <a:pt x="457302" y="234181"/>
                  <a:pt x="457235" y="234273"/>
                  <a:pt x="457161" y="234347"/>
                </a:cubicBezTo>
                <a:cubicBezTo>
                  <a:pt x="457072" y="234436"/>
                  <a:pt x="456980" y="234513"/>
                  <a:pt x="456906" y="234602"/>
                </a:cubicBezTo>
                <a:cubicBezTo>
                  <a:pt x="456791" y="234728"/>
                  <a:pt x="456706" y="234854"/>
                  <a:pt x="456603" y="234983"/>
                </a:cubicBezTo>
                <a:cubicBezTo>
                  <a:pt x="456462" y="235149"/>
                  <a:pt x="456333" y="235301"/>
                  <a:pt x="456207" y="235464"/>
                </a:cubicBezTo>
                <a:cubicBezTo>
                  <a:pt x="448872" y="244420"/>
                  <a:pt x="448680" y="257288"/>
                  <a:pt x="455930" y="266503"/>
                </a:cubicBezTo>
                <a:cubicBezTo>
                  <a:pt x="455930" y="266515"/>
                  <a:pt x="455941" y="266515"/>
                  <a:pt x="455955" y="266529"/>
                </a:cubicBezTo>
                <a:cubicBezTo>
                  <a:pt x="455955" y="266529"/>
                  <a:pt x="455967" y="266540"/>
                  <a:pt x="455967" y="266555"/>
                </a:cubicBezTo>
                <a:lnTo>
                  <a:pt x="472112" y="286908"/>
                </a:lnTo>
                <a:cubicBezTo>
                  <a:pt x="472127" y="286923"/>
                  <a:pt x="472142" y="286934"/>
                  <a:pt x="472153" y="286949"/>
                </a:cubicBezTo>
                <a:cubicBezTo>
                  <a:pt x="476976" y="293013"/>
                  <a:pt x="484159" y="296286"/>
                  <a:pt x="491494" y="296286"/>
                </a:cubicBezTo>
                <a:cubicBezTo>
                  <a:pt x="495263" y="296286"/>
                  <a:pt x="499073" y="295413"/>
                  <a:pt x="502638" y="293623"/>
                </a:cubicBezTo>
                <a:cubicBezTo>
                  <a:pt x="502779" y="293557"/>
                  <a:pt x="502916" y="293483"/>
                  <a:pt x="503056" y="293409"/>
                </a:cubicBezTo>
                <a:cubicBezTo>
                  <a:pt x="503108" y="293383"/>
                  <a:pt x="503156" y="293357"/>
                  <a:pt x="503223" y="293331"/>
                </a:cubicBezTo>
                <a:cubicBezTo>
                  <a:pt x="503275" y="293305"/>
                  <a:pt x="503337" y="293268"/>
                  <a:pt x="503389" y="293231"/>
                </a:cubicBezTo>
                <a:cubicBezTo>
                  <a:pt x="503541" y="293157"/>
                  <a:pt x="503696" y="293080"/>
                  <a:pt x="503848" y="292991"/>
                </a:cubicBezTo>
                <a:lnTo>
                  <a:pt x="516642" y="285351"/>
                </a:lnTo>
                <a:cubicBezTo>
                  <a:pt x="524891" y="291264"/>
                  <a:pt x="533701" y="296238"/>
                  <a:pt x="543004" y="300224"/>
                </a:cubicBezTo>
                <a:lnTo>
                  <a:pt x="543207" y="315174"/>
                </a:lnTo>
                <a:cubicBezTo>
                  <a:pt x="543207" y="315289"/>
                  <a:pt x="543218" y="315389"/>
                  <a:pt x="543233" y="315504"/>
                </a:cubicBezTo>
                <a:cubicBezTo>
                  <a:pt x="543233" y="315607"/>
                  <a:pt x="543218" y="315707"/>
                  <a:pt x="543233" y="315810"/>
                </a:cubicBezTo>
                <a:cubicBezTo>
                  <a:pt x="543244" y="315992"/>
                  <a:pt x="543270" y="316165"/>
                  <a:pt x="543285" y="316332"/>
                </a:cubicBezTo>
                <a:cubicBezTo>
                  <a:pt x="543296" y="316532"/>
                  <a:pt x="543322" y="316739"/>
                  <a:pt x="543348" y="316927"/>
                </a:cubicBezTo>
                <a:cubicBezTo>
                  <a:pt x="544454" y="328091"/>
                  <a:pt x="552617" y="337088"/>
                  <a:pt x="563351" y="339014"/>
                </a:cubicBezTo>
                <a:cubicBezTo>
                  <a:pt x="563425" y="339029"/>
                  <a:pt x="563503" y="339044"/>
                  <a:pt x="563580" y="339055"/>
                </a:cubicBezTo>
                <a:cubicBezTo>
                  <a:pt x="563958" y="339122"/>
                  <a:pt x="564339" y="339196"/>
                  <a:pt x="564734" y="339247"/>
                </a:cubicBezTo>
                <a:cubicBezTo>
                  <a:pt x="564760" y="339247"/>
                  <a:pt x="564786" y="339247"/>
                  <a:pt x="564808" y="339247"/>
                </a:cubicBezTo>
                <a:cubicBezTo>
                  <a:pt x="564845" y="339247"/>
                  <a:pt x="564871" y="339258"/>
                  <a:pt x="564908" y="339258"/>
                </a:cubicBezTo>
                <a:lnTo>
                  <a:pt x="590878" y="342080"/>
                </a:lnTo>
                <a:cubicBezTo>
                  <a:pt x="590915" y="342080"/>
                  <a:pt x="590952" y="342080"/>
                  <a:pt x="591004" y="342080"/>
                </a:cubicBezTo>
                <a:cubicBezTo>
                  <a:pt x="591891" y="342180"/>
                  <a:pt x="592794" y="342232"/>
                  <a:pt x="593670" y="342232"/>
                </a:cubicBezTo>
                <a:cubicBezTo>
                  <a:pt x="604116" y="342232"/>
                  <a:pt x="613511" y="335620"/>
                  <a:pt x="616988" y="325595"/>
                </a:cubicBezTo>
                <a:cubicBezTo>
                  <a:pt x="617051" y="325403"/>
                  <a:pt x="617125" y="325203"/>
                  <a:pt x="617188" y="325000"/>
                </a:cubicBezTo>
                <a:cubicBezTo>
                  <a:pt x="617228" y="324885"/>
                  <a:pt x="617276" y="324774"/>
                  <a:pt x="617313" y="324659"/>
                </a:cubicBezTo>
                <a:cubicBezTo>
                  <a:pt x="617328" y="324571"/>
                  <a:pt x="617339" y="324493"/>
                  <a:pt x="617365" y="324404"/>
                </a:cubicBezTo>
                <a:cubicBezTo>
                  <a:pt x="617406" y="324304"/>
                  <a:pt x="617443" y="324205"/>
                  <a:pt x="617469" y="324086"/>
                </a:cubicBezTo>
                <a:lnTo>
                  <a:pt x="621186" y="309850"/>
                </a:lnTo>
                <a:cubicBezTo>
                  <a:pt x="631047" y="308189"/>
                  <a:pt x="640782" y="305423"/>
                  <a:pt x="650303" y="301563"/>
                </a:cubicBezTo>
                <a:lnTo>
                  <a:pt x="661130" y="312183"/>
                </a:lnTo>
                <a:cubicBezTo>
                  <a:pt x="661218" y="312272"/>
                  <a:pt x="661311" y="312338"/>
                  <a:pt x="661396" y="312423"/>
                </a:cubicBezTo>
                <a:cubicBezTo>
                  <a:pt x="661485" y="312497"/>
                  <a:pt x="661562" y="312590"/>
                  <a:pt x="661636" y="312664"/>
                </a:cubicBezTo>
                <a:cubicBezTo>
                  <a:pt x="661751" y="312763"/>
                  <a:pt x="661877" y="312856"/>
                  <a:pt x="661992" y="312945"/>
                </a:cubicBezTo>
                <a:cubicBezTo>
                  <a:pt x="662158" y="313096"/>
                  <a:pt x="662332" y="313237"/>
                  <a:pt x="662498" y="313362"/>
                </a:cubicBezTo>
                <a:cubicBezTo>
                  <a:pt x="667055" y="317094"/>
                  <a:pt x="672489" y="319009"/>
                  <a:pt x="677959" y="319009"/>
                </a:cubicBezTo>
                <a:cubicBezTo>
                  <a:pt x="682897" y="319009"/>
                  <a:pt x="687835" y="317449"/>
                  <a:pt x="692163" y="314376"/>
                </a:cubicBezTo>
                <a:cubicBezTo>
                  <a:pt x="692189" y="314365"/>
                  <a:pt x="692215" y="314339"/>
                  <a:pt x="692237" y="314324"/>
                </a:cubicBezTo>
                <a:cubicBezTo>
                  <a:pt x="692555" y="314098"/>
                  <a:pt x="692884" y="313880"/>
                  <a:pt x="693187" y="313640"/>
                </a:cubicBezTo>
                <a:cubicBezTo>
                  <a:pt x="693202" y="313625"/>
                  <a:pt x="693202" y="313614"/>
                  <a:pt x="693213" y="313614"/>
                </a:cubicBezTo>
                <a:cubicBezTo>
                  <a:pt x="693228" y="313599"/>
                  <a:pt x="693239" y="313599"/>
                  <a:pt x="693239" y="313588"/>
                </a:cubicBezTo>
                <a:lnTo>
                  <a:pt x="713550" y="297499"/>
                </a:lnTo>
                <a:lnTo>
                  <a:pt x="713550" y="297499"/>
                </a:lnTo>
                <a:cubicBezTo>
                  <a:pt x="713550" y="297484"/>
                  <a:pt x="713550" y="297484"/>
                  <a:pt x="713550" y="297484"/>
                </a:cubicBezTo>
                <a:lnTo>
                  <a:pt x="713601" y="297458"/>
                </a:lnTo>
                <a:cubicBezTo>
                  <a:pt x="713668" y="297406"/>
                  <a:pt x="713716" y="297343"/>
                  <a:pt x="713768" y="297306"/>
                </a:cubicBezTo>
                <a:cubicBezTo>
                  <a:pt x="722715" y="290099"/>
                  <a:pt x="725456" y="277763"/>
                  <a:pt x="720559" y="267435"/>
                </a:cubicBezTo>
                <a:cubicBezTo>
                  <a:pt x="720485" y="267258"/>
                  <a:pt x="720392" y="267095"/>
                  <a:pt x="720307" y="266929"/>
                </a:cubicBezTo>
                <a:cubicBezTo>
                  <a:pt x="720219" y="266736"/>
                  <a:pt x="720141" y="266548"/>
                  <a:pt x="720041" y="266356"/>
                </a:cubicBezTo>
                <a:cubicBezTo>
                  <a:pt x="719986" y="266282"/>
                  <a:pt x="719937" y="266204"/>
                  <a:pt x="719900" y="266130"/>
                </a:cubicBezTo>
                <a:cubicBezTo>
                  <a:pt x="719849" y="266056"/>
                  <a:pt x="719826" y="265978"/>
                  <a:pt x="719771" y="265901"/>
                </a:cubicBezTo>
                <a:lnTo>
                  <a:pt x="712310" y="253036"/>
                </a:lnTo>
                <a:cubicBezTo>
                  <a:pt x="718291" y="244712"/>
                  <a:pt x="723303" y="235741"/>
                  <a:pt x="727328" y="226238"/>
                </a:cubicBezTo>
                <a:lnTo>
                  <a:pt x="742227" y="226034"/>
                </a:lnTo>
                <a:cubicBezTo>
                  <a:pt x="742267" y="226034"/>
                  <a:pt x="742301" y="226023"/>
                  <a:pt x="742341" y="226023"/>
                </a:cubicBezTo>
                <a:cubicBezTo>
                  <a:pt x="742519" y="226023"/>
                  <a:pt x="742682" y="226023"/>
                  <a:pt x="742863" y="226008"/>
                </a:cubicBezTo>
                <a:cubicBezTo>
                  <a:pt x="743051" y="225997"/>
                  <a:pt x="743214" y="225968"/>
                  <a:pt x="743407" y="225957"/>
                </a:cubicBezTo>
                <a:cubicBezTo>
                  <a:pt x="743599" y="225931"/>
                  <a:pt x="743802" y="225916"/>
                  <a:pt x="743991" y="225890"/>
                </a:cubicBezTo>
                <a:cubicBezTo>
                  <a:pt x="755161" y="224773"/>
                  <a:pt x="764161" y="216453"/>
                  <a:pt x="766077" y="205489"/>
                </a:cubicBezTo>
                <a:cubicBezTo>
                  <a:pt x="766114" y="205308"/>
                  <a:pt x="766140" y="205134"/>
                  <a:pt x="766165" y="204942"/>
                </a:cubicBezTo>
                <a:cubicBezTo>
                  <a:pt x="766217" y="204687"/>
                  <a:pt x="766265" y="204420"/>
                  <a:pt x="766302" y="204169"/>
                </a:cubicBezTo>
                <a:cubicBezTo>
                  <a:pt x="766302" y="204143"/>
                  <a:pt x="766302" y="204117"/>
                  <a:pt x="766302" y="204095"/>
                </a:cubicBezTo>
                <a:cubicBezTo>
                  <a:pt x="766302" y="204069"/>
                  <a:pt x="766317" y="204028"/>
                  <a:pt x="766317" y="204006"/>
                </a:cubicBezTo>
                <a:lnTo>
                  <a:pt x="769121" y="178399"/>
                </a:lnTo>
                <a:cubicBezTo>
                  <a:pt x="769136" y="178258"/>
                  <a:pt x="769136" y="178118"/>
                  <a:pt x="769150" y="177992"/>
                </a:cubicBezTo>
                <a:cubicBezTo>
                  <a:pt x="770253" y="166647"/>
                  <a:pt x="763488" y="156104"/>
                  <a:pt x="752787" y="152321"/>
                </a:cubicBezTo>
                <a:close/>
                <a:moveTo>
                  <a:pt x="715229" y="195919"/>
                </a:moveTo>
                <a:cubicBezTo>
                  <a:pt x="715029" y="195945"/>
                  <a:pt x="714822" y="195971"/>
                  <a:pt x="714622" y="195993"/>
                </a:cubicBezTo>
                <a:cubicBezTo>
                  <a:pt x="714341" y="196034"/>
                  <a:pt x="714060" y="196082"/>
                  <a:pt x="713783" y="196133"/>
                </a:cubicBezTo>
                <a:cubicBezTo>
                  <a:pt x="713542" y="196185"/>
                  <a:pt x="713313" y="196233"/>
                  <a:pt x="713069" y="196300"/>
                </a:cubicBezTo>
                <a:cubicBezTo>
                  <a:pt x="712843" y="196352"/>
                  <a:pt x="712610" y="196414"/>
                  <a:pt x="712384" y="196492"/>
                </a:cubicBezTo>
                <a:cubicBezTo>
                  <a:pt x="712118" y="196566"/>
                  <a:pt x="711863" y="196659"/>
                  <a:pt x="711597" y="196747"/>
                </a:cubicBezTo>
                <a:cubicBezTo>
                  <a:pt x="711404" y="196810"/>
                  <a:pt x="711205" y="196884"/>
                  <a:pt x="711012" y="196973"/>
                </a:cubicBezTo>
                <a:cubicBezTo>
                  <a:pt x="710746" y="197073"/>
                  <a:pt x="710491" y="197187"/>
                  <a:pt x="710224" y="197313"/>
                </a:cubicBezTo>
                <a:cubicBezTo>
                  <a:pt x="710047" y="197402"/>
                  <a:pt x="709858" y="197494"/>
                  <a:pt x="709677" y="197594"/>
                </a:cubicBezTo>
                <a:cubicBezTo>
                  <a:pt x="709425" y="197720"/>
                  <a:pt x="709185" y="197846"/>
                  <a:pt x="708952" y="197986"/>
                </a:cubicBezTo>
                <a:cubicBezTo>
                  <a:pt x="708752" y="198101"/>
                  <a:pt x="708560" y="198226"/>
                  <a:pt x="708368" y="198356"/>
                </a:cubicBezTo>
                <a:cubicBezTo>
                  <a:pt x="708168" y="198493"/>
                  <a:pt x="707961" y="198633"/>
                  <a:pt x="707761" y="198774"/>
                </a:cubicBezTo>
                <a:cubicBezTo>
                  <a:pt x="707557" y="198925"/>
                  <a:pt x="707354" y="199081"/>
                  <a:pt x="707151" y="199240"/>
                </a:cubicBezTo>
                <a:cubicBezTo>
                  <a:pt x="706984" y="199380"/>
                  <a:pt x="706810" y="199521"/>
                  <a:pt x="706644" y="199672"/>
                </a:cubicBezTo>
                <a:cubicBezTo>
                  <a:pt x="706444" y="199853"/>
                  <a:pt x="706237" y="200042"/>
                  <a:pt x="706037" y="200245"/>
                </a:cubicBezTo>
                <a:cubicBezTo>
                  <a:pt x="705897" y="200386"/>
                  <a:pt x="705745" y="200538"/>
                  <a:pt x="705604" y="200678"/>
                </a:cubicBezTo>
                <a:cubicBezTo>
                  <a:pt x="705412" y="200893"/>
                  <a:pt x="705223" y="201111"/>
                  <a:pt x="705031" y="201340"/>
                </a:cubicBezTo>
                <a:cubicBezTo>
                  <a:pt x="704905" y="201492"/>
                  <a:pt x="704780" y="201658"/>
                  <a:pt x="704650" y="201821"/>
                </a:cubicBezTo>
                <a:cubicBezTo>
                  <a:pt x="704473" y="202035"/>
                  <a:pt x="704321" y="202253"/>
                  <a:pt x="704158" y="202479"/>
                </a:cubicBezTo>
                <a:cubicBezTo>
                  <a:pt x="704032" y="202682"/>
                  <a:pt x="703903" y="202871"/>
                  <a:pt x="703777" y="203074"/>
                </a:cubicBezTo>
                <a:cubicBezTo>
                  <a:pt x="703651" y="203289"/>
                  <a:pt x="703522" y="203492"/>
                  <a:pt x="703411" y="203707"/>
                </a:cubicBezTo>
                <a:cubicBezTo>
                  <a:pt x="703271" y="203962"/>
                  <a:pt x="703145" y="204202"/>
                  <a:pt x="703015" y="204454"/>
                </a:cubicBezTo>
                <a:cubicBezTo>
                  <a:pt x="702930" y="204646"/>
                  <a:pt x="702838" y="204823"/>
                  <a:pt x="702764" y="205016"/>
                </a:cubicBezTo>
                <a:cubicBezTo>
                  <a:pt x="702634" y="205319"/>
                  <a:pt x="702509" y="205622"/>
                  <a:pt x="702409" y="205929"/>
                </a:cubicBezTo>
                <a:cubicBezTo>
                  <a:pt x="702368" y="206040"/>
                  <a:pt x="702320" y="206144"/>
                  <a:pt x="702283" y="206247"/>
                </a:cubicBezTo>
                <a:cubicBezTo>
                  <a:pt x="697852" y="219456"/>
                  <a:pt x="691127" y="231463"/>
                  <a:pt x="682280" y="241953"/>
                </a:cubicBezTo>
                <a:cubicBezTo>
                  <a:pt x="682206" y="242042"/>
                  <a:pt x="682154" y="242131"/>
                  <a:pt x="682076" y="242209"/>
                </a:cubicBezTo>
                <a:cubicBezTo>
                  <a:pt x="681888" y="242460"/>
                  <a:pt x="681699" y="242700"/>
                  <a:pt x="681507" y="242967"/>
                </a:cubicBezTo>
                <a:cubicBezTo>
                  <a:pt x="681377" y="243133"/>
                  <a:pt x="681266" y="243307"/>
                  <a:pt x="681151" y="243488"/>
                </a:cubicBezTo>
                <a:cubicBezTo>
                  <a:pt x="681000" y="243714"/>
                  <a:pt x="680859" y="243947"/>
                  <a:pt x="680719" y="244187"/>
                </a:cubicBezTo>
                <a:cubicBezTo>
                  <a:pt x="680604" y="244401"/>
                  <a:pt x="680478" y="244631"/>
                  <a:pt x="680364" y="244845"/>
                </a:cubicBezTo>
                <a:cubicBezTo>
                  <a:pt x="680264" y="245049"/>
                  <a:pt x="680164" y="245252"/>
                  <a:pt x="680071" y="245455"/>
                </a:cubicBezTo>
                <a:cubicBezTo>
                  <a:pt x="679957" y="245722"/>
                  <a:pt x="679846" y="245973"/>
                  <a:pt x="679742" y="246239"/>
                </a:cubicBezTo>
                <a:cubicBezTo>
                  <a:pt x="679668" y="246420"/>
                  <a:pt x="679605" y="246609"/>
                  <a:pt x="679542" y="246801"/>
                </a:cubicBezTo>
                <a:cubicBezTo>
                  <a:pt x="679443" y="247079"/>
                  <a:pt x="679350" y="247360"/>
                  <a:pt x="679261" y="247652"/>
                </a:cubicBezTo>
                <a:cubicBezTo>
                  <a:pt x="679210" y="247844"/>
                  <a:pt x="679176" y="248033"/>
                  <a:pt x="679121" y="248225"/>
                </a:cubicBezTo>
                <a:cubicBezTo>
                  <a:pt x="679058" y="248502"/>
                  <a:pt x="678995" y="248783"/>
                  <a:pt x="678943" y="249064"/>
                </a:cubicBezTo>
                <a:cubicBezTo>
                  <a:pt x="678906" y="249279"/>
                  <a:pt x="678869" y="249493"/>
                  <a:pt x="678843" y="249708"/>
                </a:cubicBezTo>
                <a:cubicBezTo>
                  <a:pt x="678803" y="249963"/>
                  <a:pt x="678769" y="250218"/>
                  <a:pt x="678755" y="250470"/>
                </a:cubicBezTo>
                <a:cubicBezTo>
                  <a:pt x="678729" y="250725"/>
                  <a:pt x="678718" y="250976"/>
                  <a:pt x="678703" y="251217"/>
                </a:cubicBezTo>
                <a:cubicBezTo>
                  <a:pt x="678703" y="251446"/>
                  <a:pt x="678692" y="251675"/>
                  <a:pt x="678692" y="251904"/>
                </a:cubicBezTo>
                <a:cubicBezTo>
                  <a:pt x="678692" y="252182"/>
                  <a:pt x="678703" y="252463"/>
                  <a:pt x="678729" y="252729"/>
                </a:cubicBezTo>
                <a:cubicBezTo>
                  <a:pt x="678744" y="252943"/>
                  <a:pt x="678755" y="253147"/>
                  <a:pt x="678769" y="253350"/>
                </a:cubicBezTo>
                <a:cubicBezTo>
                  <a:pt x="678806" y="253631"/>
                  <a:pt x="678843" y="253923"/>
                  <a:pt x="678880" y="254201"/>
                </a:cubicBezTo>
                <a:cubicBezTo>
                  <a:pt x="678921" y="254404"/>
                  <a:pt x="678958" y="254607"/>
                  <a:pt x="678995" y="254811"/>
                </a:cubicBezTo>
                <a:cubicBezTo>
                  <a:pt x="679047" y="255088"/>
                  <a:pt x="679110" y="255354"/>
                  <a:pt x="679187" y="255621"/>
                </a:cubicBezTo>
                <a:cubicBezTo>
                  <a:pt x="679239" y="255850"/>
                  <a:pt x="679302" y="256068"/>
                  <a:pt x="679380" y="256294"/>
                </a:cubicBezTo>
                <a:cubicBezTo>
                  <a:pt x="679446" y="256523"/>
                  <a:pt x="679520" y="256752"/>
                  <a:pt x="679609" y="256993"/>
                </a:cubicBezTo>
                <a:cubicBezTo>
                  <a:pt x="679694" y="257248"/>
                  <a:pt x="679798" y="257514"/>
                  <a:pt x="679912" y="257769"/>
                </a:cubicBezTo>
                <a:cubicBezTo>
                  <a:pt x="679986" y="257961"/>
                  <a:pt x="680079" y="258146"/>
                  <a:pt x="680168" y="258327"/>
                </a:cubicBezTo>
                <a:cubicBezTo>
                  <a:pt x="680308" y="258620"/>
                  <a:pt x="680445" y="258912"/>
                  <a:pt x="680611" y="259189"/>
                </a:cubicBezTo>
                <a:cubicBezTo>
                  <a:pt x="680663" y="259274"/>
                  <a:pt x="680700" y="259381"/>
                  <a:pt x="680752" y="259466"/>
                </a:cubicBezTo>
                <a:lnTo>
                  <a:pt x="690728" y="276624"/>
                </a:lnTo>
                <a:lnTo>
                  <a:pt x="678455" y="286357"/>
                </a:lnTo>
                <a:lnTo>
                  <a:pt x="664300" y="272472"/>
                </a:lnTo>
                <a:cubicBezTo>
                  <a:pt x="664211" y="272398"/>
                  <a:pt x="664107" y="272320"/>
                  <a:pt x="664033" y="272246"/>
                </a:cubicBezTo>
                <a:cubicBezTo>
                  <a:pt x="663793" y="272017"/>
                  <a:pt x="663552" y="271799"/>
                  <a:pt x="663308" y="271599"/>
                </a:cubicBezTo>
                <a:cubicBezTo>
                  <a:pt x="663142" y="271473"/>
                  <a:pt x="662979" y="271344"/>
                  <a:pt x="662813" y="271218"/>
                </a:cubicBezTo>
                <a:cubicBezTo>
                  <a:pt x="662598" y="271052"/>
                  <a:pt x="662369" y="270889"/>
                  <a:pt x="662128" y="270723"/>
                </a:cubicBezTo>
                <a:cubicBezTo>
                  <a:pt x="661925" y="270586"/>
                  <a:pt x="661722" y="270456"/>
                  <a:pt x="661507" y="270331"/>
                </a:cubicBezTo>
                <a:cubicBezTo>
                  <a:pt x="661315" y="270205"/>
                  <a:pt x="661115" y="270090"/>
                  <a:pt x="660900" y="269976"/>
                </a:cubicBezTo>
                <a:cubicBezTo>
                  <a:pt x="660660" y="269850"/>
                  <a:pt x="660420" y="269724"/>
                  <a:pt x="660164" y="269610"/>
                </a:cubicBezTo>
                <a:cubicBezTo>
                  <a:pt x="659972" y="269521"/>
                  <a:pt x="659783" y="269432"/>
                  <a:pt x="659591" y="269343"/>
                </a:cubicBezTo>
                <a:cubicBezTo>
                  <a:pt x="659325" y="269229"/>
                  <a:pt x="659073" y="269129"/>
                  <a:pt x="658807" y="269036"/>
                </a:cubicBezTo>
                <a:cubicBezTo>
                  <a:pt x="658603" y="268962"/>
                  <a:pt x="658411" y="268896"/>
                  <a:pt x="658211" y="268837"/>
                </a:cubicBezTo>
                <a:cubicBezTo>
                  <a:pt x="657945" y="268748"/>
                  <a:pt x="657690" y="268670"/>
                  <a:pt x="657423" y="268607"/>
                </a:cubicBezTo>
                <a:cubicBezTo>
                  <a:pt x="657194" y="268556"/>
                  <a:pt x="656980" y="268497"/>
                  <a:pt x="656750" y="268456"/>
                </a:cubicBezTo>
                <a:cubicBezTo>
                  <a:pt x="656510" y="268404"/>
                  <a:pt x="656269" y="268356"/>
                  <a:pt x="656025" y="268315"/>
                </a:cubicBezTo>
                <a:cubicBezTo>
                  <a:pt x="655770" y="268278"/>
                  <a:pt x="655519" y="268241"/>
                  <a:pt x="655252" y="268216"/>
                </a:cubicBezTo>
                <a:cubicBezTo>
                  <a:pt x="655038" y="268190"/>
                  <a:pt x="654820" y="268175"/>
                  <a:pt x="654605" y="268149"/>
                </a:cubicBezTo>
                <a:cubicBezTo>
                  <a:pt x="654324" y="268138"/>
                  <a:pt x="654032" y="268123"/>
                  <a:pt x="653751" y="268123"/>
                </a:cubicBezTo>
                <a:cubicBezTo>
                  <a:pt x="653551" y="268123"/>
                  <a:pt x="653358" y="268123"/>
                  <a:pt x="653159" y="268123"/>
                </a:cubicBezTo>
                <a:cubicBezTo>
                  <a:pt x="652867" y="268138"/>
                  <a:pt x="652571" y="268149"/>
                  <a:pt x="652282" y="268175"/>
                </a:cubicBezTo>
                <a:cubicBezTo>
                  <a:pt x="652082" y="268201"/>
                  <a:pt x="651875" y="268216"/>
                  <a:pt x="651687" y="268241"/>
                </a:cubicBezTo>
                <a:cubicBezTo>
                  <a:pt x="651409" y="268282"/>
                  <a:pt x="651128" y="268315"/>
                  <a:pt x="650851" y="268367"/>
                </a:cubicBezTo>
                <a:cubicBezTo>
                  <a:pt x="650621" y="268419"/>
                  <a:pt x="650392" y="268471"/>
                  <a:pt x="650177" y="268522"/>
                </a:cubicBezTo>
                <a:cubicBezTo>
                  <a:pt x="649922" y="268574"/>
                  <a:pt x="649682" y="268633"/>
                  <a:pt x="649441" y="268700"/>
                </a:cubicBezTo>
                <a:cubicBezTo>
                  <a:pt x="649175" y="268774"/>
                  <a:pt x="648909" y="268866"/>
                  <a:pt x="648654" y="268955"/>
                </a:cubicBezTo>
                <a:cubicBezTo>
                  <a:pt x="648454" y="269018"/>
                  <a:pt x="648261" y="269092"/>
                  <a:pt x="648058" y="269170"/>
                </a:cubicBezTo>
                <a:cubicBezTo>
                  <a:pt x="647766" y="269280"/>
                  <a:pt x="647474" y="269410"/>
                  <a:pt x="647185" y="269547"/>
                </a:cubicBezTo>
                <a:cubicBezTo>
                  <a:pt x="647070" y="269602"/>
                  <a:pt x="646971" y="269635"/>
                  <a:pt x="646856" y="269687"/>
                </a:cubicBezTo>
                <a:cubicBezTo>
                  <a:pt x="634191" y="275933"/>
                  <a:pt x="621027" y="279675"/>
                  <a:pt x="607752" y="280807"/>
                </a:cubicBezTo>
                <a:cubicBezTo>
                  <a:pt x="607626" y="280807"/>
                  <a:pt x="607526" y="280833"/>
                  <a:pt x="607397" y="280844"/>
                </a:cubicBezTo>
                <a:cubicBezTo>
                  <a:pt x="607093" y="280884"/>
                  <a:pt x="606779" y="280918"/>
                  <a:pt x="606472" y="280969"/>
                </a:cubicBezTo>
                <a:cubicBezTo>
                  <a:pt x="606258" y="281010"/>
                  <a:pt x="606054" y="281047"/>
                  <a:pt x="605840" y="281099"/>
                </a:cubicBezTo>
                <a:cubicBezTo>
                  <a:pt x="605570" y="281162"/>
                  <a:pt x="605318" y="281210"/>
                  <a:pt x="605052" y="281291"/>
                </a:cubicBezTo>
                <a:cubicBezTo>
                  <a:pt x="604796" y="281354"/>
                  <a:pt x="604556" y="281428"/>
                  <a:pt x="604316" y="281506"/>
                </a:cubicBezTo>
                <a:cubicBezTo>
                  <a:pt x="604101" y="281580"/>
                  <a:pt x="603898" y="281657"/>
                  <a:pt x="603683" y="281731"/>
                </a:cubicBezTo>
                <a:cubicBezTo>
                  <a:pt x="603417" y="281831"/>
                  <a:pt x="603151" y="281935"/>
                  <a:pt x="602895" y="282049"/>
                </a:cubicBezTo>
                <a:cubicBezTo>
                  <a:pt x="602703" y="282138"/>
                  <a:pt x="602529" y="282216"/>
                  <a:pt x="602348" y="282304"/>
                </a:cubicBezTo>
                <a:cubicBezTo>
                  <a:pt x="602082" y="282430"/>
                  <a:pt x="601830" y="282571"/>
                  <a:pt x="601564" y="282722"/>
                </a:cubicBezTo>
                <a:cubicBezTo>
                  <a:pt x="601397" y="282811"/>
                  <a:pt x="601235" y="282914"/>
                  <a:pt x="601057" y="283014"/>
                </a:cubicBezTo>
                <a:cubicBezTo>
                  <a:pt x="600817" y="283170"/>
                  <a:pt x="600576" y="283321"/>
                  <a:pt x="600343" y="283484"/>
                </a:cubicBezTo>
                <a:cubicBezTo>
                  <a:pt x="600166" y="283610"/>
                  <a:pt x="599988" y="283735"/>
                  <a:pt x="599810" y="283865"/>
                </a:cubicBezTo>
                <a:cubicBezTo>
                  <a:pt x="599607" y="284031"/>
                  <a:pt x="599404" y="284183"/>
                  <a:pt x="599204" y="284346"/>
                </a:cubicBezTo>
                <a:cubicBezTo>
                  <a:pt x="599023" y="284512"/>
                  <a:pt x="598834" y="284675"/>
                  <a:pt x="598642" y="284837"/>
                </a:cubicBezTo>
                <a:cubicBezTo>
                  <a:pt x="598490" y="285004"/>
                  <a:pt x="598324" y="285159"/>
                  <a:pt x="598161" y="285318"/>
                </a:cubicBezTo>
                <a:cubicBezTo>
                  <a:pt x="597968" y="285510"/>
                  <a:pt x="597780" y="285714"/>
                  <a:pt x="597602" y="285928"/>
                </a:cubicBezTo>
                <a:cubicBezTo>
                  <a:pt x="597462" y="286080"/>
                  <a:pt x="597321" y="286231"/>
                  <a:pt x="597195" y="286394"/>
                </a:cubicBezTo>
                <a:cubicBezTo>
                  <a:pt x="597018" y="286609"/>
                  <a:pt x="596840" y="286842"/>
                  <a:pt x="596678" y="287082"/>
                </a:cubicBezTo>
                <a:cubicBezTo>
                  <a:pt x="596548" y="287248"/>
                  <a:pt x="596433" y="287411"/>
                  <a:pt x="596322" y="287589"/>
                </a:cubicBezTo>
                <a:cubicBezTo>
                  <a:pt x="596167" y="287814"/>
                  <a:pt x="596015" y="288054"/>
                  <a:pt x="595875" y="288299"/>
                </a:cubicBezTo>
                <a:cubicBezTo>
                  <a:pt x="595764" y="288491"/>
                  <a:pt x="595649" y="288694"/>
                  <a:pt x="595546" y="288894"/>
                </a:cubicBezTo>
                <a:cubicBezTo>
                  <a:pt x="595431" y="289123"/>
                  <a:pt x="595316" y="289341"/>
                  <a:pt x="595217" y="289567"/>
                </a:cubicBezTo>
                <a:cubicBezTo>
                  <a:pt x="595102" y="289822"/>
                  <a:pt x="594987" y="290062"/>
                  <a:pt x="594887" y="290314"/>
                </a:cubicBezTo>
                <a:cubicBezTo>
                  <a:pt x="594813" y="290517"/>
                  <a:pt x="594736" y="290721"/>
                  <a:pt x="594662" y="290909"/>
                </a:cubicBezTo>
                <a:cubicBezTo>
                  <a:pt x="594558" y="291216"/>
                  <a:pt x="594458" y="291516"/>
                  <a:pt x="594381" y="291811"/>
                </a:cubicBezTo>
                <a:cubicBezTo>
                  <a:pt x="594340" y="291922"/>
                  <a:pt x="594307" y="292037"/>
                  <a:pt x="594266" y="292152"/>
                </a:cubicBezTo>
                <a:lnTo>
                  <a:pt x="589306" y="311173"/>
                </a:lnTo>
                <a:lnTo>
                  <a:pt x="573704" y="309487"/>
                </a:lnTo>
                <a:lnTo>
                  <a:pt x="573427" y="289478"/>
                </a:lnTo>
                <a:cubicBezTo>
                  <a:pt x="573427" y="289363"/>
                  <a:pt x="573412" y="289249"/>
                  <a:pt x="573412" y="289134"/>
                </a:cubicBezTo>
                <a:cubicBezTo>
                  <a:pt x="573401" y="288816"/>
                  <a:pt x="573375" y="288513"/>
                  <a:pt x="573345" y="288210"/>
                </a:cubicBezTo>
                <a:cubicBezTo>
                  <a:pt x="573319" y="287995"/>
                  <a:pt x="573294" y="287777"/>
                  <a:pt x="573271" y="287574"/>
                </a:cubicBezTo>
                <a:cubicBezTo>
                  <a:pt x="573234" y="287296"/>
                  <a:pt x="573197" y="287030"/>
                  <a:pt x="573146" y="286775"/>
                </a:cubicBezTo>
                <a:cubicBezTo>
                  <a:pt x="573094" y="286524"/>
                  <a:pt x="573031" y="286283"/>
                  <a:pt x="572979" y="286028"/>
                </a:cubicBezTo>
                <a:cubicBezTo>
                  <a:pt x="572916" y="285814"/>
                  <a:pt x="572864" y="285595"/>
                  <a:pt x="572802" y="285381"/>
                </a:cubicBezTo>
                <a:cubicBezTo>
                  <a:pt x="572713" y="285115"/>
                  <a:pt x="572620" y="284834"/>
                  <a:pt x="572535" y="284567"/>
                </a:cubicBezTo>
                <a:cubicBezTo>
                  <a:pt x="572469" y="284390"/>
                  <a:pt x="572395" y="284201"/>
                  <a:pt x="572321" y="284009"/>
                </a:cubicBezTo>
                <a:cubicBezTo>
                  <a:pt x="572217" y="283743"/>
                  <a:pt x="572091" y="283477"/>
                  <a:pt x="571977" y="283210"/>
                </a:cubicBezTo>
                <a:cubicBezTo>
                  <a:pt x="571892" y="283029"/>
                  <a:pt x="571799" y="282855"/>
                  <a:pt x="571710" y="282678"/>
                </a:cubicBezTo>
                <a:cubicBezTo>
                  <a:pt x="571585" y="282423"/>
                  <a:pt x="571444" y="282182"/>
                  <a:pt x="571304" y="281931"/>
                </a:cubicBezTo>
                <a:cubicBezTo>
                  <a:pt x="571193" y="281750"/>
                  <a:pt x="571078" y="281561"/>
                  <a:pt x="570963" y="281384"/>
                </a:cubicBezTo>
                <a:cubicBezTo>
                  <a:pt x="570823" y="281169"/>
                  <a:pt x="570671" y="280951"/>
                  <a:pt x="570519" y="280748"/>
                </a:cubicBezTo>
                <a:cubicBezTo>
                  <a:pt x="570379" y="280548"/>
                  <a:pt x="570227" y="280356"/>
                  <a:pt x="570072" y="280163"/>
                </a:cubicBezTo>
                <a:cubicBezTo>
                  <a:pt x="569931" y="279986"/>
                  <a:pt x="569780" y="279808"/>
                  <a:pt x="569639" y="279631"/>
                </a:cubicBezTo>
                <a:cubicBezTo>
                  <a:pt x="569462" y="279431"/>
                  <a:pt x="569273" y="279239"/>
                  <a:pt x="569081" y="279035"/>
                </a:cubicBezTo>
                <a:cubicBezTo>
                  <a:pt x="568940" y="278884"/>
                  <a:pt x="568788" y="278743"/>
                  <a:pt x="568637" y="278603"/>
                </a:cubicBezTo>
                <a:cubicBezTo>
                  <a:pt x="568433" y="278403"/>
                  <a:pt x="568215" y="278222"/>
                  <a:pt x="568001" y="278030"/>
                </a:cubicBezTo>
                <a:cubicBezTo>
                  <a:pt x="567849" y="277904"/>
                  <a:pt x="567682" y="277763"/>
                  <a:pt x="567520" y="277638"/>
                </a:cubicBezTo>
                <a:cubicBezTo>
                  <a:pt x="567305" y="277471"/>
                  <a:pt x="567076" y="277309"/>
                  <a:pt x="566861" y="277157"/>
                </a:cubicBezTo>
                <a:cubicBezTo>
                  <a:pt x="566658" y="277016"/>
                  <a:pt x="566465" y="276891"/>
                  <a:pt x="566266" y="276765"/>
                </a:cubicBezTo>
                <a:cubicBezTo>
                  <a:pt x="566066" y="276636"/>
                  <a:pt x="565848" y="276510"/>
                  <a:pt x="565644" y="276384"/>
                </a:cubicBezTo>
                <a:cubicBezTo>
                  <a:pt x="565393" y="276244"/>
                  <a:pt x="565138" y="276118"/>
                  <a:pt x="564882" y="276003"/>
                </a:cubicBezTo>
                <a:cubicBezTo>
                  <a:pt x="564705" y="275914"/>
                  <a:pt x="564531" y="275811"/>
                  <a:pt x="564339" y="275737"/>
                </a:cubicBezTo>
                <a:cubicBezTo>
                  <a:pt x="564032" y="275596"/>
                  <a:pt x="563717" y="275482"/>
                  <a:pt x="563399" y="275371"/>
                </a:cubicBezTo>
                <a:cubicBezTo>
                  <a:pt x="563296" y="275330"/>
                  <a:pt x="563185" y="275282"/>
                  <a:pt x="563077" y="275241"/>
                </a:cubicBezTo>
                <a:cubicBezTo>
                  <a:pt x="550094" y="270826"/>
                  <a:pt x="538177" y="264089"/>
                  <a:pt x="527643" y="255221"/>
                </a:cubicBezTo>
                <a:cubicBezTo>
                  <a:pt x="527554" y="255144"/>
                  <a:pt x="527465" y="255081"/>
                  <a:pt x="527376" y="255007"/>
                </a:cubicBezTo>
                <a:cubicBezTo>
                  <a:pt x="527110" y="254803"/>
                  <a:pt x="526844" y="254585"/>
                  <a:pt x="526562" y="254397"/>
                </a:cubicBezTo>
                <a:cubicBezTo>
                  <a:pt x="526396" y="254282"/>
                  <a:pt x="526233" y="254182"/>
                  <a:pt x="526067" y="254068"/>
                </a:cubicBezTo>
                <a:cubicBezTo>
                  <a:pt x="525826" y="253916"/>
                  <a:pt x="525586" y="253764"/>
                  <a:pt x="525334" y="253609"/>
                </a:cubicBezTo>
                <a:cubicBezTo>
                  <a:pt x="525120" y="253498"/>
                  <a:pt x="524902" y="253383"/>
                  <a:pt x="524687" y="253280"/>
                </a:cubicBezTo>
                <a:cubicBezTo>
                  <a:pt x="524473" y="253165"/>
                  <a:pt x="524254" y="253065"/>
                  <a:pt x="524040" y="252962"/>
                </a:cubicBezTo>
                <a:cubicBezTo>
                  <a:pt x="523785" y="252847"/>
                  <a:pt x="523533" y="252747"/>
                  <a:pt x="523278" y="252640"/>
                </a:cubicBezTo>
                <a:cubicBezTo>
                  <a:pt x="523086" y="252566"/>
                  <a:pt x="522886" y="252503"/>
                  <a:pt x="522686" y="252426"/>
                </a:cubicBezTo>
                <a:cubicBezTo>
                  <a:pt x="522416" y="252341"/>
                  <a:pt x="522150" y="252263"/>
                  <a:pt x="521872" y="252185"/>
                </a:cubicBezTo>
                <a:cubicBezTo>
                  <a:pt x="521669" y="252122"/>
                  <a:pt x="521465" y="252074"/>
                  <a:pt x="521262" y="252034"/>
                </a:cubicBezTo>
                <a:cubicBezTo>
                  <a:pt x="520996" y="251967"/>
                  <a:pt x="520744" y="251919"/>
                  <a:pt x="520463" y="251867"/>
                </a:cubicBezTo>
                <a:cubicBezTo>
                  <a:pt x="520249" y="251830"/>
                  <a:pt x="520019" y="251793"/>
                  <a:pt x="519790" y="251753"/>
                </a:cubicBezTo>
                <a:cubicBezTo>
                  <a:pt x="519549" y="251727"/>
                  <a:pt x="519309" y="251701"/>
                  <a:pt x="519058" y="251679"/>
                </a:cubicBezTo>
                <a:cubicBezTo>
                  <a:pt x="518802" y="251668"/>
                  <a:pt x="518551" y="251653"/>
                  <a:pt x="518281" y="251642"/>
                </a:cubicBezTo>
                <a:cubicBezTo>
                  <a:pt x="518066" y="251627"/>
                  <a:pt x="517848" y="251627"/>
                  <a:pt x="517637" y="251627"/>
                </a:cubicBezTo>
                <a:cubicBezTo>
                  <a:pt x="517356" y="251642"/>
                  <a:pt x="517064" y="251642"/>
                  <a:pt x="516783" y="251668"/>
                </a:cubicBezTo>
                <a:cubicBezTo>
                  <a:pt x="516590" y="251679"/>
                  <a:pt x="516391" y="251705"/>
                  <a:pt x="516198" y="251719"/>
                </a:cubicBezTo>
                <a:cubicBezTo>
                  <a:pt x="515906" y="251756"/>
                  <a:pt x="515603" y="251793"/>
                  <a:pt x="515322" y="251834"/>
                </a:cubicBezTo>
                <a:cubicBezTo>
                  <a:pt x="515122" y="251871"/>
                  <a:pt x="514930" y="251908"/>
                  <a:pt x="514730" y="251945"/>
                </a:cubicBezTo>
                <a:cubicBezTo>
                  <a:pt x="514449" y="252012"/>
                  <a:pt x="514168" y="252074"/>
                  <a:pt x="513901" y="252137"/>
                </a:cubicBezTo>
                <a:cubicBezTo>
                  <a:pt x="513676" y="252204"/>
                  <a:pt x="513458" y="252267"/>
                  <a:pt x="513243" y="252341"/>
                </a:cubicBezTo>
                <a:cubicBezTo>
                  <a:pt x="513003" y="252415"/>
                  <a:pt x="512762" y="252492"/>
                  <a:pt x="512518" y="252581"/>
                </a:cubicBezTo>
                <a:cubicBezTo>
                  <a:pt x="512252" y="252666"/>
                  <a:pt x="511996" y="252781"/>
                  <a:pt x="511745" y="252899"/>
                </a:cubicBezTo>
                <a:cubicBezTo>
                  <a:pt x="511553" y="252973"/>
                  <a:pt x="511364" y="253065"/>
                  <a:pt x="511172" y="253150"/>
                </a:cubicBezTo>
                <a:cubicBezTo>
                  <a:pt x="510879" y="253291"/>
                  <a:pt x="510587" y="253446"/>
                  <a:pt x="510310" y="253609"/>
                </a:cubicBezTo>
                <a:cubicBezTo>
                  <a:pt x="510195" y="253676"/>
                  <a:pt x="510095" y="253724"/>
                  <a:pt x="509981" y="253775"/>
                </a:cubicBezTo>
                <a:lnTo>
                  <a:pt x="492933" y="263956"/>
                </a:lnTo>
                <a:lnTo>
                  <a:pt x="483086" y="251542"/>
                </a:lnTo>
                <a:lnTo>
                  <a:pt x="497135" y="237231"/>
                </a:lnTo>
                <a:cubicBezTo>
                  <a:pt x="497209" y="237157"/>
                  <a:pt x="497275" y="237065"/>
                  <a:pt x="497364" y="236980"/>
                </a:cubicBezTo>
                <a:cubicBezTo>
                  <a:pt x="497578" y="236739"/>
                  <a:pt x="497797" y="236499"/>
                  <a:pt x="498011" y="236255"/>
                </a:cubicBezTo>
                <a:cubicBezTo>
                  <a:pt x="498137" y="236089"/>
                  <a:pt x="498263" y="235926"/>
                  <a:pt x="498377" y="235760"/>
                </a:cubicBezTo>
                <a:cubicBezTo>
                  <a:pt x="498555" y="235545"/>
                  <a:pt x="498718" y="235312"/>
                  <a:pt x="498869" y="235072"/>
                </a:cubicBezTo>
                <a:cubicBezTo>
                  <a:pt x="499010" y="234872"/>
                  <a:pt x="499150" y="234669"/>
                  <a:pt x="499276" y="234454"/>
                </a:cubicBezTo>
                <a:cubicBezTo>
                  <a:pt x="499391" y="234251"/>
                  <a:pt x="499506" y="234059"/>
                  <a:pt x="499620" y="233859"/>
                </a:cubicBezTo>
                <a:cubicBezTo>
                  <a:pt x="499757" y="233604"/>
                  <a:pt x="499886" y="233363"/>
                  <a:pt x="499997" y="233112"/>
                </a:cubicBezTo>
                <a:cubicBezTo>
                  <a:pt x="500086" y="232920"/>
                  <a:pt x="500179" y="232731"/>
                  <a:pt x="500253" y="232550"/>
                </a:cubicBezTo>
                <a:cubicBezTo>
                  <a:pt x="500367" y="232284"/>
                  <a:pt x="500467" y="232006"/>
                  <a:pt x="500571" y="231740"/>
                </a:cubicBezTo>
                <a:cubicBezTo>
                  <a:pt x="500645" y="231548"/>
                  <a:pt x="500711" y="231359"/>
                  <a:pt x="500763" y="231167"/>
                </a:cubicBezTo>
                <a:cubicBezTo>
                  <a:pt x="500852" y="230886"/>
                  <a:pt x="500930" y="230620"/>
                  <a:pt x="501004" y="230353"/>
                </a:cubicBezTo>
                <a:cubicBezTo>
                  <a:pt x="501055" y="230139"/>
                  <a:pt x="501103" y="229921"/>
                  <a:pt x="501155" y="229706"/>
                </a:cubicBezTo>
                <a:cubicBezTo>
                  <a:pt x="501211" y="229455"/>
                  <a:pt x="501259" y="229214"/>
                  <a:pt x="501296" y="228959"/>
                </a:cubicBezTo>
                <a:cubicBezTo>
                  <a:pt x="501336" y="228704"/>
                  <a:pt x="501362" y="228464"/>
                  <a:pt x="501396" y="228212"/>
                </a:cubicBezTo>
                <a:cubicBezTo>
                  <a:pt x="501410" y="227998"/>
                  <a:pt x="501436" y="227765"/>
                  <a:pt x="501451" y="227539"/>
                </a:cubicBezTo>
                <a:cubicBezTo>
                  <a:pt x="501477" y="227258"/>
                  <a:pt x="501477" y="226992"/>
                  <a:pt x="501488" y="226715"/>
                </a:cubicBezTo>
                <a:cubicBezTo>
                  <a:pt x="501488" y="226511"/>
                  <a:pt x="501488" y="226308"/>
                  <a:pt x="501477" y="226093"/>
                </a:cubicBezTo>
                <a:cubicBezTo>
                  <a:pt x="501477" y="225812"/>
                  <a:pt x="501451" y="225520"/>
                  <a:pt x="501425" y="225232"/>
                </a:cubicBezTo>
                <a:cubicBezTo>
                  <a:pt x="501410" y="225028"/>
                  <a:pt x="501385" y="224825"/>
                  <a:pt x="501359" y="224625"/>
                </a:cubicBezTo>
                <a:cubicBezTo>
                  <a:pt x="501318" y="224344"/>
                  <a:pt x="501285" y="224078"/>
                  <a:pt x="501233" y="223797"/>
                </a:cubicBezTo>
                <a:cubicBezTo>
                  <a:pt x="501192" y="223571"/>
                  <a:pt x="501144" y="223338"/>
                  <a:pt x="501092" y="223113"/>
                </a:cubicBezTo>
                <a:cubicBezTo>
                  <a:pt x="501041" y="222873"/>
                  <a:pt x="500978" y="222632"/>
                  <a:pt x="500900" y="222388"/>
                </a:cubicBezTo>
                <a:cubicBezTo>
                  <a:pt x="500826" y="222122"/>
                  <a:pt x="500748" y="221867"/>
                  <a:pt x="500660" y="221600"/>
                </a:cubicBezTo>
                <a:cubicBezTo>
                  <a:pt x="500586" y="221397"/>
                  <a:pt x="500519" y="221209"/>
                  <a:pt x="500445" y="221005"/>
                </a:cubicBezTo>
                <a:cubicBezTo>
                  <a:pt x="500330" y="220713"/>
                  <a:pt x="500190" y="220421"/>
                  <a:pt x="500064" y="220132"/>
                </a:cubicBezTo>
                <a:cubicBezTo>
                  <a:pt x="500012" y="220018"/>
                  <a:pt x="499975" y="219918"/>
                  <a:pt x="499923" y="219803"/>
                </a:cubicBezTo>
                <a:cubicBezTo>
                  <a:pt x="493680" y="207138"/>
                  <a:pt x="489937" y="193981"/>
                  <a:pt x="488805" y="180710"/>
                </a:cubicBezTo>
                <a:cubicBezTo>
                  <a:pt x="488790" y="180584"/>
                  <a:pt x="488764" y="180480"/>
                  <a:pt x="488753" y="180370"/>
                </a:cubicBezTo>
                <a:cubicBezTo>
                  <a:pt x="488712" y="180040"/>
                  <a:pt x="488679" y="179722"/>
                  <a:pt x="488627" y="179390"/>
                </a:cubicBezTo>
                <a:cubicBezTo>
                  <a:pt x="488587" y="179190"/>
                  <a:pt x="488550" y="178983"/>
                  <a:pt x="488498" y="178783"/>
                </a:cubicBezTo>
                <a:cubicBezTo>
                  <a:pt x="488446" y="178517"/>
                  <a:pt x="488387" y="178236"/>
                  <a:pt x="488305" y="177970"/>
                </a:cubicBezTo>
                <a:cubicBezTo>
                  <a:pt x="488243" y="177729"/>
                  <a:pt x="488169" y="177489"/>
                  <a:pt x="488091" y="177256"/>
                </a:cubicBezTo>
                <a:cubicBezTo>
                  <a:pt x="488017" y="177030"/>
                  <a:pt x="487939" y="176823"/>
                  <a:pt x="487865" y="176609"/>
                </a:cubicBezTo>
                <a:cubicBezTo>
                  <a:pt x="487765" y="176343"/>
                  <a:pt x="487651" y="176076"/>
                  <a:pt x="487536" y="175810"/>
                </a:cubicBezTo>
                <a:cubicBezTo>
                  <a:pt x="487462" y="175633"/>
                  <a:pt x="487384" y="175455"/>
                  <a:pt x="487296" y="175278"/>
                </a:cubicBezTo>
                <a:cubicBezTo>
                  <a:pt x="487155" y="175011"/>
                  <a:pt x="487018" y="174745"/>
                  <a:pt x="486863" y="174479"/>
                </a:cubicBezTo>
                <a:cubicBezTo>
                  <a:pt x="486774" y="174312"/>
                  <a:pt x="486685" y="174161"/>
                  <a:pt x="486585" y="173998"/>
                </a:cubicBezTo>
                <a:cubicBezTo>
                  <a:pt x="486430" y="173743"/>
                  <a:pt x="486264" y="173503"/>
                  <a:pt x="486090" y="173251"/>
                </a:cubicBezTo>
                <a:cubicBezTo>
                  <a:pt x="485975" y="173085"/>
                  <a:pt x="485861" y="172929"/>
                  <a:pt x="485735" y="172767"/>
                </a:cubicBezTo>
                <a:cubicBezTo>
                  <a:pt x="485568" y="172556"/>
                  <a:pt x="485394" y="172338"/>
                  <a:pt x="485217" y="172123"/>
                </a:cubicBezTo>
                <a:cubicBezTo>
                  <a:pt x="485076" y="171942"/>
                  <a:pt x="484921" y="171779"/>
                  <a:pt x="484769" y="171613"/>
                </a:cubicBezTo>
                <a:cubicBezTo>
                  <a:pt x="484592" y="171436"/>
                  <a:pt x="484429" y="171262"/>
                  <a:pt x="484237" y="171081"/>
                </a:cubicBezTo>
                <a:cubicBezTo>
                  <a:pt x="484059" y="170903"/>
                  <a:pt x="483882" y="170740"/>
                  <a:pt x="483689" y="170563"/>
                </a:cubicBezTo>
                <a:cubicBezTo>
                  <a:pt x="483512" y="170408"/>
                  <a:pt x="483334" y="170256"/>
                  <a:pt x="483157" y="170115"/>
                </a:cubicBezTo>
                <a:cubicBezTo>
                  <a:pt x="482957" y="169949"/>
                  <a:pt x="482750" y="169797"/>
                  <a:pt x="482535" y="169649"/>
                </a:cubicBezTo>
                <a:cubicBezTo>
                  <a:pt x="482343" y="169509"/>
                  <a:pt x="482154" y="169368"/>
                  <a:pt x="481951" y="169243"/>
                </a:cubicBezTo>
                <a:cubicBezTo>
                  <a:pt x="481747" y="169102"/>
                  <a:pt x="481533" y="168976"/>
                  <a:pt x="481318" y="168847"/>
                </a:cubicBezTo>
                <a:cubicBezTo>
                  <a:pt x="481104" y="168710"/>
                  <a:pt x="480860" y="168596"/>
                  <a:pt x="480630" y="168470"/>
                </a:cubicBezTo>
                <a:cubicBezTo>
                  <a:pt x="480438" y="168366"/>
                  <a:pt x="480238" y="168266"/>
                  <a:pt x="480035" y="168174"/>
                </a:cubicBezTo>
                <a:cubicBezTo>
                  <a:pt x="479757" y="168048"/>
                  <a:pt x="479476" y="167923"/>
                  <a:pt x="479195" y="167808"/>
                </a:cubicBezTo>
                <a:cubicBezTo>
                  <a:pt x="479018" y="167745"/>
                  <a:pt x="478855" y="167682"/>
                  <a:pt x="478677" y="167616"/>
                </a:cubicBezTo>
                <a:cubicBezTo>
                  <a:pt x="478359" y="167501"/>
                  <a:pt x="478030" y="167401"/>
                  <a:pt x="477690" y="167312"/>
                </a:cubicBezTo>
                <a:cubicBezTo>
                  <a:pt x="477586" y="167272"/>
                  <a:pt x="477497" y="167235"/>
                  <a:pt x="477394" y="167209"/>
                </a:cubicBezTo>
                <a:lnTo>
                  <a:pt x="458141" y="162261"/>
                </a:lnTo>
                <a:lnTo>
                  <a:pt x="460069" y="146667"/>
                </a:lnTo>
                <a:lnTo>
                  <a:pt x="479857" y="146401"/>
                </a:lnTo>
                <a:cubicBezTo>
                  <a:pt x="479868" y="146401"/>
                  <a:pt x="479894" y="146401"/>
                  <a:pt x="479909" y="146401"/>
                </a:cubicBezTo>
                <a:cubicBezTo>
                  <a:pt x="479950" y="146401"/>
                  <a:pt x="479983" y="146401"/>
                  <a:pt x="480024" y="146401"/>
                </a:cubicBezTo>
                <a:lnTo>
                  <a:pt x="480124" y="146401"/>
                </a:lnTo>
                <a:cubicBezTo>
                  <a:pt x="480150" y="146401"/>
                  <a:pt x="480190" y="146386"/>
                  <a:pt x="480212" y="146386"/>
                </a:cubicBezTo>
                <a:cubicBezTo>
                  <a:pt x="480645" y="146375"/>
                  <a:pt x="481074" y="146349"/>
                  <a:pt x="481503" y="146312"/>
                </a:cubicBezTo>
                <a:cubicBezTo>
                  <a:pt x="481633" y="146287"/>
                  <a:pt x="481744" y="146272"/>
                  <a:pt x="481858" y="146261"/>
                </a:cubicBezTo>
                <a:cubicBezTo>
                  <a:pt x="482213" y="146220"/>
                  <a:pt x="482572" y="146161"/>
                  <a:pt x="482927" y="146083"/>
                </a:cubicBezTo>
                <a:cubicBezTo>
                  <a:pt x="483038" y="146057"/>
                  <a:pt x="483179" y="146042"/>
                  <a:pt x="483294" y="146005"/>
                </a:cubicBezTo>
                <a:cubicBezTo>
                  <a:pt x="483726" y="145920"/>
                  <a:pt x="484144" y="145806"/>
                  <a:pt x="484562" y="145665"/>
                </a:cubicBezTo>
                <a:cubicBezTo>
                  <a:pt x="484729" y="145614"/>
                  <a:pt x="484866" y="145551"/>
                  <a:pt x="485028" y="145499"/>
                </a:cubicBezTo>
                <a:cubicBezTo>
                  <a:pt x="485295" y="145414"/>
                  <a:pt x="485550" y="145307"/>
                  <a:pt x="485816" y="145196"/>
                </a:cubicBezTo>
                <a:cubicBezTo>
                  <a:pt x="485994" y="145118"/>
                  <a:pt x="486182" y="145029"/>
                  <a:pt x="486364" y="144955"/>
                </a:cubicBezTo>
                <a:cubicBezTo>
                  <a:pt x="486589" y="144841"/>
                  <a:pt x="486822" y="144726"/>
                  <a:pt x="487048" y="144611"/>
                </a:cubicBezTo>
                <a:cubicBezTo>
                  <a:pt x="487214" y="144526"/>
                  <a:pt x="487388" y="144434"/>
                  <a:pt x="487555" y="144334"/>
                </a:cubicBezTo>
                <a:cubicBezTo>
                  <a:pt x="487821" y="144179"/>
                  <a:pt x="488102" y="144005"/>
                  <a:pt x="488368" y="143827"/>
                </a:cubicBezTo>
                <a:cubicBezTo>
                  <a:pt x="488457" y="143761"/>
                  <a:pt x="488561" y="143698"/>
                  <a:pt x="488661" y="143635"/>
                </a:cubicBezTo>
                <a:cubicBezTo>
                  <a:pt x="489027" y="143380"/>
                  <a:pt x="489385" y="143103"/>
                  <a:pt x="489726" y="142807"/>
                </a:cubicBezTo>
                <a:cubicBezTo>
                  <a:pt x="489792" y="142755"/>
                  <a:pt x="489855" y="142696"/>
                  <a:pt x="489918" y="142644"/>
                </a:cubicBezTo>
                <a:cubicBezTo>
                  <a:pt x="490199" y="142404"/>
                  <a:pt x="490480" y="142134"/>
                  <a:pt x="490747" y="141868"/>
                </a:cubicBezTo>
                <a:cubicBezTo>
                  <a:pt x="490821" y="141794"/>
                  <a:pt x="490898" y="141716"/>
                  <a:pt x="490972" y="141642"/>
                </a:cubicBezTo>
                <a:cubicBezTo>
                  <a:pt x="491228" y="141376"/>
                  <a:pt x="491468" y="141095"/>
                  <a:pt x="491697" y="140817"/>
                </a:cubicBezTo>
                <a:cubicBezTo>
                  <a:pt x="491764" y="140740"/>
                  <a:pt x="491827" y="140662"/>
                  <a:pt x="491890" y="140577"/>
                </a:cubicBezTo>
                <a:cubicBezTo>
                  <a:pt x="492145" y="140270"/>
                  <a:pt x="492370" y="139941"/>
                  <a:pt x="492603" y="139608"/>
                </a:cubicBezTo>
                <a:cubicBezTo>
                  <a:pt x="492629" y="139556"/>
                  <a:pt x="492677" y="139508"/>
                  <a:pt x="492703" y="139446"/>
                </a:cubicBezTo>
                <a:cubicBezTo>
                  <a:pt x="492959" y="139065"/>
                  <a:pt x="493199" y="138669"/>
                  <a:pt x="493417" y="138262"/>
                </a:cubicBezTo>
                <a:cubicBezTo>
                  <a:pt x="493469" y="138151"/>
                  <a:pt x="493517" y="138037"/>
                  <a:pt x="493580" y="137922"/>
                </a:cubicBezTo>
                <a:cubicBezTo>
                  <a:pt x="493721" y="137630"/>
                  <a:pt x="493846" y="137349"/>
                  <a:pt x="493976" y="137060"/>
                </a:cubicBezTo>
                <a:cubicBezTo>
                  <a:pt x="494061" y="136861"/>
                  <a:pt x="494127" y="136654"/>
                  <a:pt x="494201" y="136469"/>
                </a:cubicBezTo>
                <a:cubicBezTo>
                  <a:pt x="494268" y="136328"/>
                  <a:pt x="494316" y="136188"/>
                  <a:pt x="494368" y="136047"/>
                </a:cubicBezTo>
                <a:cubicBezTo>
                  <a:pt x="498747" y="123142"/>
                  <a:pt x="505383" y="111331"/>
                  <a:pt x="514083" y="100921"/>
                </a:cubicBezTo>
                <a:cubicBezTo>
                  <a:pt x="514168" y="100836"/>
                  <a:pt x="514234" y="100729"/>
                  <a:pt x="514297" y="100644"/>
                </a:cubicBezTo>
                <a:cubicBezTo>
                  <a:pt x="514497" y="100389"/>
                  <a:pt x="514704" y="100134"/>
                  <a:pt x="514882" y="99867"/>
                </a:cubicBezTo>
                <a:cubicBezTo>
                  <a:pt x="515007" y="99705"/>
                  <a:pt x="515122" y="99527"/>
                  <a:pt x="515222" y="99350"/>
                </a:cubicBezTo>
                <a:cubicBezTo>
                  <a:pt x="515377" y="99109"/>
                  <a:pt x="515529" y="98880"/>
                  <a:pt x="515655" y="98636"/>
                </a:cubicBezTo>
                <a:cubicBezTo>
                  <a:pt x="515780" y="98422"/>
                  <a:pt x="515895" y="98192"/>
                  <a:pt x="516010" y="97978"/>
                </a:cubicBezTo>
                <a:cubicBezTo>
                  <a:pt x="516110" y="97763"/>
                  <a:pt x="516209" y="97556"/>
                  <a:pt x="516317" y="97357"/>
                </a:cubicBezTo>
                <a:cubicBezTo>
                  <a:pt x="516428" y="97090"/>
                  <a:pt x="516531" y="96835"/>
                  <a:pt x="516635" y="96569"/>
                </a:cubicBezTo>
                <a:cubicBezTo>
                  <a:pt x="516698" y="96377"/>
                  <a:pt x="516775" y="96188"/>
                  <a:pt x="516835" y="95996"/>
                </a:cubicBezTo>
                <a:cubicBezTo>
                  <a:pt x="516923" y="95719"/>
                  <a:pt x="517016" y="95437"/>
                  <a:pt x="517090" y="95160"/>
                </a:cubicBezTo>
                <a:cubicBezTo>
                  <a:pt x="517142" y="94968"/>
                  <a:pt x="517190" y="94764"/>
                  <a:pt x="517241" y="94572"/>
                </a:cubicBezTo>
                <a:cubicBezTo>
                  <a:pt x="517308" y="94295"/>
                  <a:pt x="517356" y="94029"/>
                  <a:pt x="517408" y="93748"/>
                </a:cubicBezTo>
                <a:cubicBezTo>
                  <a:pt x="517449" y="93533"/>
                  <a:pt x="517482" y="93304"/>
                  <a:pt x="517508" y="93089"/>
                </a:cubicBezTo>
                <a:cubicBezTo>
                  <a:pt x="517534" y="92834"/>
                  <a:pt x="517560" y="92579"/>
                  <a:pt x="517582" y="92339"/>
                </a:cubicBezTo>
                <a:cubicBezTo>
                  <a:pt x="517608" y="92087"/>
                  <a:pt x="517622" y="91832"/>
                  <a:pt x="517622" y="91581"/>
                </a:cubicBezTo>
                <a:cubicBezTo>
                  <a:pt x="517637" y="91351"/>
                  <a:pt x="517637" y="91133"/>
                  <a:pt x="517637" y="90919"/>
                </a:cubicBezTo>
                <a:cubicBezTo>
                  <a:pt x="517622" y="90641"/>
                  <a:pt x="517608" y="90360"/>
                  <a:pt x="517596" y="90068"/>
                </a:cubicBezTo>
                <a:cubicBezTo>
                  <a:pt x="517582" y="89876"/>
                  <a:pt x="517556" y="89676"/>
                  <a:pt x="517545" y="89473"/>
                </a:cubicBezTo>
                <a:cubicBezTo>
                  <a:pt x="517504" y="89181"/>
                  <a:pt x="517471" y="88889"/>
                  <a:pt x="517419" y="88611"/>
                </a:cubicBezTo>
                <a:cubicBezTo>
                  <a:pt x="517389" y="88412"/>
                  <a:pt x="517352" y="88204"/>
                  <a:pt x="517304" y="88016"/>
                </a:cubicBezTo>
                <a:cubicBezTo>
                  <a:pt x="517253" y="87739"/>
                  <a:pt x="517190" y="87458"/>
                  <a:pt x="517112" y="87191"/>
                </a:cubicBezTo>
                <a:cubicBezTo>
                  <a:pt x="517045" y="86966"/>
                  <a:pt x="516986" y="86748"/>
                  <a:pt x="516920" y="86533"/>
                </a:cubicBezTo>
                <a:cubicBezTo>
                  <a:pt x="516846" y="86293"/>
                  <a:pt x="516753" y="86052"/>
                  <a:pt x="516664" y="85819"/>
                </a:cubicBezTo>
                <a:cubicBezTo>
                  <a:pt x="516579" y="85553"/>
                  <a:pt x="516472" y="85302"/>
                  <a:pt x="516361" y="85058"/>
                </a:cubicBezTo>
                <a:cubicBezTo>
                  <a:pt x="516272" y="84858"/>
                  <a:pt x="516195" y="84666"/>
                  <a:pt x="516095" y="84473"/>
                </a:cubicBezTo>
                <a:cubicBezTo>
                  <a:pt x="515954" y="84181"/>
                  <a:pt x="515803" y="83900"/>
                  <a:pt x="515647" y="83623"/>
                </a:cubicBezTo>
                <a:cubicBezTo>
                  <a:pt x="515584" y="83523"/>
                  <a:pt x="515547" y="83408"/>
                  <a:pt x="515481" y="83305"/>
                </a:cubicBezTo>
                <a:lnTo>
                  <a:pt x="505302" y="66247"/>
                </a:lnTo>
                <a:lnTo>
                  <a:pt x="517715" y="56414"/>
                </a:lnTo>
                <a:lnTo>
                  <a:pt x="531678" y="70107"/>
                </a:lnTo>
                <a:cubicBezTo>
                  <a:pt x="531689" y="70118"/>
                  <a:pt x="531704" y="70133"/>
                  <a:pt x="531730" y="70144"/>
                </a:cubicBezTo>
                <a:cubicBezTo>
                  <a:pt x="532070" y="70488"/>
                  <a:pt x="532440" y="70817"/>
                  <a:pt x="532821" y="71124"/>
                </a:cubicBezTo>
                <a:cubicBezTo>
                  <a:pt x="532847" y="71139"/>
                  <a:pt x="532862" y="71150"/>
                  <a:pt x="532887" y="71165"/>
                </a:cubicBezTo>
                <a:cubicBezTo>
                  <a:pt x="533217" y="71431"/>
                  <a:pt x="533561" y="71671"/>
                  <a:pt x="533901" y="71897"/>
                </a:cubicBezTo>
                <a:cubicBezTo>
                  <a:pt x="534001" y="71971"/>
                  <a:pt x="534104" y="72038"/>
                  <a:pt x="534219" y="72100"/>
                </a:cubicBezTo>
                <a:cubicBezTo>
                  <a:pt x="534541" y="72300"/>
                  <a:pt x="534866" y="72507"/>
                  <a:pt x="535207" y="72685"/>
                </a:cubicBezTo>
                <a:cubicBezTo>
                  <a:pt x="535321" y="72751"/>
                  <a:pt x="535436" y="72799"/>
                  <a:pt x="535551" y="72862"/>
                </a:cubicBezTo>
                <a:cubicBezTo>
                  <a:pt x="535854" y="73017"/>
                  <a:pt x="536172" y="73154"/>
                  <a:pt x="536490" y="73284"/>
                </a:cubicBezTo>
                <a:cubicBezTo>
                  <a:pt x="536642" y="73358"/>
                  <a:pt x="536808" y="73409"/>
                  <a:pt x="536971" y="73476"/>
                </a:cubicBezTo>
                <a:cubicBezTo>
                  <a:pt x="537237" y="73576"/>
                  <a:pt x="537504" y="73668"/>
                  <a:pt x="537770" y="73753"/>
                </a:cubicBezTo>
                <a:cubicBezTo>
                  <a:pt x="537910" y="73805"/>
                  <a:pt x="538051" y="73842"/>
                  <a:pt x="538192" y="73894"/>
                </a:cubicBezTo>
                <a:cubicBezTo>
                  <a:pt x="538584" y="73994"/>
                  <a:pt x="538976" y="74094"/>
                  <a:pt x="539383" y="74175"/>
                </a:cubicBezTo>
                <a:cubicBezTo>
                  <a:pt x="539497" y="74201"/>
                  <a:pt x="539612" y="74212"/>
                  <a:pt x="539723" y="74238"/>
                </a:cubicBezTo>
                <a:cubicBezTo>
                  <a:pt x="540052" y="74304"/>
                  <a:pt x="540396" y="74341"/>
                  <a:pt x="540740" y="74378"/>
                </a:cubicBezTo>
                <a:cubicBezTo>
                  <a:pt x="540840" y="74393"/>
                  <a:pt x="540940" y="74404"/>
                  <a:pt x="541043" y="74419"/>
                </a:cubicBezTo>
                <a:cubicBezTo>
                  <a:pt x="541491" y="74456"/>
                  <a:pt x="541931" y="74482"/>
                  <a:pt x="542379" y="74482"/>
                </a:cubicBezTo>
                <a:cubicBezTo>
                  <a:pt x="542530" y="74482"/>
                  <a:pt x="542682" y="74456"/>
                  <a:pt x="542837" y="74456"/>
                </a:cubicBezTo>
                <a:cubicBezTo>
                  <a:pt x="543204" y="74445"/>
                  <a:pt x="543585" y="74430"/>
                  <a:pt x="543954" y="74393"/>
                </a:cubicBezTo>
                <a:cubicBezTo>
                  <a:pt x="544169" y="74367"/>
                  <a:pt x="544402" y="74326"/>
                  <a:pt x="544628" y="74289"/>
                </a:cubicBezTo>
                <a:cubicBezTo>
                  <a:pt x="544946" y="74253"/>
                  <a:pt x="545260" y="74204"/>
                  <a:pt x="545582" y="74127"/>
                </a:cubicBezTo>
                <a:cubicBezTo>
                  <a:pt x="545782" y="74086"/>
                  <a:pt x="546000" y="74023"/>
                  <a:pt x="546203" y="73971"/>
                </a:cubicBezTo>
                <a:cubicBezTo>
                  <a:pt x="546544" y="73886"/>
                  <a:pt x="546888" y="73779"/>
                  <a:pt x="547228" y="73668"/>
                </a:cubicBezTo>
                <a:cubicBezTo>
                  <a:pt x="547409" y="73613"/>
                  <a:pt x="547583" y="73554"/>
                  <a:pt x="547749" y="73476"/>
                </a:cubicBezTo>
                <a:cubicBezTo>
                  <a:pt x="548141" y="73335"/>
                  <a:pt x="548522" y="73169"/>
                  <a:pt x="548903" y="72995"/>
                </a:cubicBezTo>
                <a:cubicBezTo>
                  <a:pt x="548992" y="72955"/>
                  <a:pt x="549096" y="72918"/>
                  <a:pt x="549185" y="72881"/>
                </a:cubicBezTo>
                <a:cubicBezTo>
                  <a:pt x="561280" y="66853"/>
                  <a:pt x="574884" y="63022"/>
                  <a:pt x="588544" y="61802"/>
                </a:cubicBezTo>
                <a:cubicBezTo>
                  <a:pt x="589051" y="61750"/>
                  <a:pt x="589557" y="61676"/>
                  <a:pt x="590068" y="61587"/>
                </a:cubicBezTo>
                <a:cubicBezTo>
                  <a:pt x="590193" y="61562"/>
                  <a:pt x="590319" y="61536"/>
                  <a:pt x="590445" y="61513"/>
                </a:cubicBezTo>
                <a:cubicBezTo>
                  <a:pt x="590774" y="61439"/>
                  <a:pt x="591092" y="61362"/>
                  <a:pt x="591425" y="61273"/>
                </a:cubicBezTo>
                <a:cubicBezTo>
                  <a:pt x="591592" y="61221"/>
                  <a:pt x="591766" y="61173"/>
                  <a:pt x="591932" y="61121"/>
                </a:cubicBezTo>
                <a:cubicBezTo>
                  <a:pt x="592198" y="61033"/>
                  <a:pt x="592453" y="60940"/>
                  <a:pt x="592720" y="60840"/>
                </a:cubicBezTo>
                <a:cubicBezTo>
                  <a:pt x="592897" y="60766"/>
                  <a:pt x="593086" y="60700"/>
                  <a:pt x="593278" y="60626"/>
                </a:cubicBezTo>
                <a:cubicBezTo>
                  <a:pt x="593534" y="60511"/>
                  <a:pt x="593774" y="60397"/>
                  <a:pt x="594014" y="60271"/>
                </a:cubicBezTo>
                <a:cubicBezTo>
                  <a:pt x="594266" y="60145"/>
                  <a:pt x="594521" y="60020"/>
                  <a:pt x="594773" y="59879"/>
                </a:cubicBezTo>
                <a:cubicBezTo>
                  <a:pt x="595065" y="59713"/>
                  <a:pt x="595346" y="59550"/>
                  <a:pt x="595627" y="59372"/>
                </a:cubicBezTo>
                <a:cubicBezTo>
                  <a:pt x="595779" y="59273"/>
                  <a:pt x="595930" y="59158"/>
                  <a:pt x="596086" y="59054"/>
                </a:cubicBezTo>
                <a:cubicBezTo>
                  <a:pt x="596311" y="58888"/>
                  <a:pt x="596544" y="58725"/>
                  <a:pt x="596759" y="58559"/>
                </a:cubicBezTo>
                <a:cubicBezTo>
                  <a:pt x="596896" y="58444"/>
                  <a:pt x="597025" y="58330"/>
                  <a:pt x="597166" y="58219"/>
                </a:cubicBezTo>
                <a:cubicBezTo>
                  <a:pt x="597391" y="58026"/>
                  <a:pt x="597610" y="57823"/>
                  <a:pt x="597824" y="57623"/>
                </a:cubicBezTo>
                <a:cubicBezTo>
                  <a:pt x="597939" y="57523"/>
                  <a:pt x="598054" y="57409"/>
                  <a:pt x="598153" y="57305"/>
                </a:cubicBezTo>
                <a:cubicBezTo>
                  <a:pt x="598394" y="57065"/>
                  <a:pt x="598619" y="56810"/>
                  <a:pt x="598838" y="56558"/>
                </a:cubicBezTo>
                <a:cubicBezTo>
                  <a:pt x="598912" y="56470"/>
                  <a:pt x="599004" y="56377"/>
                  <a:pt x="599067" y="56288"/>
                </a:cubicBezTo>
                <a:cubicBezTo>
                  <a:pt x="599333" y="55970"/>
                  <a:pt x="599574" y="55656"/>
                  <a:pt x="599814" y="55312"/>
                </a:cubicBezTo>
                <a:cubicBezTo>
                  <a:pt x="599840" y="55271"/>
                  <a:pt x="599881" y="55238"/>
                  <a:pt x="599903" y="55186"/>
                </a:cubicBezTo>
                <a:cubicBezTo>
                  <a:pt x="600421" y="54425"/>
                  <a:pt x="600879" y="53611"/>
                  <a:pt x="601260" y="52746"/>
                </a:cubicBezTo>
                <a:cubicBezTo>
                  <a:pt x="601334" y="52568"/>
                  <a:pt x="601401" y="52380"/>
                  <a:pt x="601475" y="52202"/>
                </a:cubicBezTo>
                <a:cubicBezTo>
                  <a:pt x="601564" y="51962"/>
                  <a:pt x="601667" y="51733"/>
                  <a:pt x="601741" y="51478"/>
                </a:cubicBezTo>
                <a:cubicBezTo>
                  <a:pt x="601830" y="51252"/>
                  <a:pt x="601893" y="51019"/>
                  <a:pt x="601956" y="50779"/>
                </a:cubicBezTo>
                <a:cubicBezTo>
                  <a:pt x="601996" y="50653"/>
                  <a:pt x="602045" y="50527"/>
                  <a:pt x="602082" y="50387"/>
                </a:cubicBezTo>
                <a:lnTo>
                  <a:pt x="607023" y="31136"/>
                </a:lnTo>
                <a:lnTo>
                  <a:pt x="622621" y="33066"/>
                </a:lnTo>
                <a:lnTo>
                  <a:pt x="622902" y="53116"/>
                </a:lnTo>
                <a:cubicBezTo>
                  <a:pt x="622902" y="53227"/>
                  <a:pt x="622928" y="53356"/>
                  <a:pt x="622928" y="53467"/>
                </a:cubicBezTo>
                <a:cubicBezTo>
                  <a:pt x="622939" y="53789"/>
                  <a:pt x="622954" y="54103"/>
                  <a:pt x="622995" y="54406"/>
                </a:cubicBezTo>
                <a:cubicBezTo>
                  <a:pt x="623021" y="54621"/>
                  <a:pt x="623047" y="54839"/>
                  <a:pt x="623069" y="55042"/>
                </a:cubicBezTo>
                <a:cubicBezTo>
                  <a:pt x="623106" y="55320"/>
                  <a:pt x="623154" y="55575"/>
                  <a:pt x="623209" y="55841"/>
                </a:cubicBezTo>
                <a:cubicBezTo>
                  <a:pt x="623261" y="56096"/>
                  <a:pt x="623309" y="56348"/>
                  <a:pt x="623372" y="56588"/>
                </a:cubicBezTo>
                <a:cubicBezTo>
                  <a:pt x="623428" y="56802"/>
                  <a:pt x="623487" y="57021"/>
                  <a:pt x="623553" y="57235"/>
                </a:cubicBezTo>
                <a:cubicBezTo>
                  <a:pt x="623627" y="57516"/>
                  <a:pt x="623720" y="57782"/>
                  <a:pt x="623820" y="58049"/>
                </a:cubicBezTo>
                <a:cubicBezTo>
                  <a:pt x="623886" y="58241"/>
                  <a:pt x="623960" y="58415"/>
                  <a:pt x="624019" y="58607"/>
                </a:cubicBezTo>
                <a:cubicBezTo>
                  <a:pt x="624134" y="58888"/>
                  <a:pt x="624260" y="59154"/>
                  <a:pt x="624389" y="59420"/>
                </a:cubicBezTo>
                <a:cubicBezTo>
                  <a:pt x="624463" y="59598"/>
                  <a:pt x="624556" y="59775"/>
                  <a:pt x="624641" y="59938"/>
                </a:cubicBezTo>
                <a:cubicBezTo>
                  <a:pt x="624766" y="60193"/>
                  <a:pt x="624907" y="60448"/>
                  <a:pt x="625062" y="60689"/>
                </a:cubicBezTo>
                <a:cubicBezTo>
                  <a:pt x="625162" y="60866"/>
                  <a:pt x="625277" y="61055"/>
                  <a:pt x="625403" y="61232"/>
                </a:cubicBezTo>
                <a:cubicBezTo>
                  <a:pt x="625543" y="61447"/>
                  <a:pt x="625680" y="61665"/>
                  <a:pt x="625835" y="61868"/>
                </a:cubicBezTo>
                <a:cubicBezTo>
                  <a:pt x="625987" y="62068"/>
                  <a:pt x="626128" y="62260"/>
                  <a:pt x="626279" y="62453"/>
                </a:cubicBezTo>
                <a:cubicBezTo>
                  <a:pt x="626420" y="62630"/>
                  <a:pt x="626572" y="62808"/>
                  <a:pt x="626727" y="62974"/>
                </a:cubicBezTo>
                <a:cubicBezTo>
                  <a:pt x="626904" y="63174"/>
                  <a:pt x="627082" y="63381"/>
                  <a:pt x="627271" y="63566"/>
                </a:cubicBezTo>
                <a:cubicBezTo>
                  <a:pt x="627426" y="63721"/>
                  <a:pt x="627578" y="63862"/>
                  <a:pt x="627729" y="63998"/>
                </a:cubicBezTo>
                <a:cubicBezTo>
                  <a:pt x="627933" y="64202"/>
                  <a:pt x="628136" y="64394"/>
                  <a:pt x="628351" y="64572"/>
                </a:cubicBezTo>
                <a:cubicBezTo>
                  <a:pt x="628517" y="64712"/>
                  <a:pt x="628680" y="64838"/>
                  <a:pt x="628846" y="64967"/>
                </a:cubicBezTo>
                <a:cubicBezTo>
                  <a:pt x="629061" y="65130"/>
                  <a:pt x="629279" y="65296"/>
                  <a:pt x="629505" y="65448"/>
                </a:cubicBezTo>
                <a:cubicBezTo>
                  <a:pt x="629708" y="65585"/>
                  <a:pt x="629900" y="65714"/>
                  <a:pt x="630100" y="65840"/>
                </a:cubicBezTo>
                <a:cubicBezTo>
                  <a:pt x="630315" y="65966"/>
                  <a:pt x="630522" y="66091"/>
                  <a:pt x="630736" y="66221"/>
                </a:cubicBezTo>
                <a:cubicBezTo>
                  <a:pt x="630988" y="66361"/>
                  <a:pt x="631243" y="66487"/>
                  <a:pt x="631509" y="66613"/>
                </a:cubicBezTo>
                <a:cubicBezTo>
                  <a:pt x="631676" y="66702"/>
                  <a:pt x="631850" y="66790"/>
                  <a:pt x="632042" y="66868"/>
                </a:cubicBezTo>
                <a:cubicBezTo>
                  <a:pt x="632349" y="67005"/>
                  <a:pt x="632675" y="67119"/>
                  <a:pt x="633007" y="67245"/>
                </a:cubicBezTo>
                <a:cubicBezTo>
                  <a:pt x="633107" y="67286"/>
                  <a:pt x="633207" y="67334"/>
                  <a:pt x="633326" y="67375"/>
                </a:cubicBezTo>
                <a:cubicBezTo>
                  <a:pt x="646427" y="71753"/>
                  <a:pt x="658308" y="78365"/>
                  <a:pt x="668649" y="86992"/>
                </a:cubicBezTo>
                <a:cubicBezTo>
                  <a:pt x="669005" y="87295"/>
                  <a:pt x="669386" y="87576"/>
                  <a:pt x="669755" y="87842"/>
                </a:cubicBezTo>
                <a:cubicBezTo>
                  <a:pt x="669822" y="87883"/>
                  <a:pt x="669881" y="87916"/>
                  <a:pt x="669948" y="87957"/>
                </a:cubicBezTo>
                <a:cubicBezTo>
                  <a:pt x="670240" y="88156"/>
                  <a:pt x="670543" y="88363"/>
                  <a:pt x="670861" y="88541"/>
                </a:cubicBezTo>
                <a:cubicBezTo>
                  <a:pt x="670924" y="88582"/>
                  <a:pt x="670976" y="88615"/>
                  <a:pt x="671039" y="88641"/>
                </a:cubicBezTo>
                <a:cubicBezTo>
                  <a:pt x="671379" y="88833"/>
                  <a:pt x="671727" y="89011"/>
                  <a:pt x="672067" y="89173"/>
                </a:cubicBezTo>
                <a:cubicBezTo>
                  <a:pt x="672208" y="89240"/>
                  <a:pt x="672348" y="89288"/>
                  <a:pt x="672474" y="89355"/>
                </a:cubicBezTo>
                <a:cubicBezTo>
                  <a:pt x="672700" y="89443"/>
                  <a:pt x="672918" y="89547"/>
                  <a:pt x="673132" y="89621"/>
                </a:cubicBezTo>
                <a:cubicBezTo>
                  <a:pt x="673299" y="89687"/>
                  <a:pt x="673462" y="89746"/>
                  <a:pt x="673628" y="89798"/>
                </a:cubicBezTo>
                <a:cubicBezTo>
                  <a:pt x="673854" y="89876"/>
                  <a:pt x="674087" y="89954"/>
                  <a:pt x="674312" y="90013"/>
                </a:cubicBezTo>
                <a:cubicBezTo>
                  <a:pt x="674516" y="90079"/>
                  <a:pt x="674734" y="90127"/>
                  <a:pt x="674934" y="90179"/>
                </a:cubicBezTo>
                <a:cubicBezTo>
                  <a:pt x="675215" y="90246"/>
                  <a:pt x="675492" y="90305"/>
                  <a:pt x="675788" y="90360"/>
                </a:cubicBezTo>
                <a:cubicBezTo>
                  <a:pt x="675925" y="90397"/>
                  <a:pt x="676080" y="90412"/>
                  <a:pt x="676232" y="90434"/>
                </a:cubicBezTo>
                <a:cubicBezTo>
                  <a:pt x="676487" y="90471"/>
                  <a:pt x="676739" y="90508"/>
                  <a:pt x="676994" y="90534"/>
                </a:cubicBezTo>
                <a:cubicBezTo>
                  <a:pt x="677120" y="90545"/>
                  <a:pt x="677260" y="90560"/>
                  <a:pt x="677386" y="90575"/>
                </a:cubicBezTo>
                <a:cubicBezTo>
                  <a:pt x="677767" y="90601"/>
                  <a:pt x="678159" y="90627"/>
                  <a:pt x="678555" y="90627"/>
                </a:cubicBezTo>
                <a:cubicBezTo>
                  <a:pt x="679062" y="90627"/>
                  <a:pt x="679554" y="90586"/>
                  <a:pt x="680064" y="90538"/>
                </a:cubicBezTo>
                <a:cubicBezTo>
                  <a:pt x="680131" y="90538"/>
                  <a:pt x="680179" y="90523"/>
                  <a:pt x="680245" y="90523"/>
                </a:cubicBezTo>
                <a:cubicBezTo>
                  <a:pt x="680737" y="90460"/>
                  <a:pt x="681248" y="90386"/>
                  <a:pt x="681743" y="90283"/>
                </a:cubicBezTo>
                <a:cubicBezTo>
                  <a:pt x="681784" y="90272"/>
                  <a:pt x="681832" y="90257"/>
                  <a:pt x="681869" y="90246"/>
                </a:cubicBezTo>
                <a:cubicBezTo>
                  <a:pt x="682328" y="90146"/>
                  <a:pt x="682797" y="90016"/>
                  <a:pt x="683252" y="89880"/>
                </a:cubicBezTo>
                <a:cubicBezTo>
                  <a:pt x="683304" y="89850"/>
                  <a:pt x="683352" y="89839"/>
                  <a:pt x="683419" y="89824"/>
                </a:cubicBezTo>
                <a:cubicBezTo>
                  <a:pt x="683863" y="89673"/>
                  <a:pt x="684292" y="89495"/>
                  <a:pt x="684725" y="89306"/>
                </a:cubicBezTo>
                <a:cubicBezTo>
                  <a:pt x="684850" y="89240"/>
                  <a:pt x="684980" y="89192"/>
                  <a:pt x="685106" y="89125"/>
                </a:cubicBezTo>
                <a:cubicBezTo>
                  <a:pt x="685472" y="88948"/>
                  <a:pt x="685842" y="88759"/>
                  <a:pt x="686197" y="88556"/>
                </a:cubicBezTo>
                <a:cubicBezTo>
                  <a:pt x="686274" y="88504"/>
                  <a:pt x="686352" y="88467"/>
                  <a:pt x="686437" y="88415"/>
                </a:cubicBezTo>
                <a:lnTo>
                  <a:pt x="703422" y="78291"/>
                </a:lnTo>
                <a:lnTo>
                  <a:pt x="713257" y="90701"/>
                </a:lnTo>
                <a:lnTo>
                  <a:pt x="699217" y="105011"/>
                </a:lnTo>
                <a:cubicBezTo>
                  <a:pt x="699128" y="105100"/>
                  <a:pt x="699050" y="105192"/>
                  <a:pt x="698976" y="105292"/>
                </a:cubicBezTo>
                <a:cubicBezTo>
                  <a:pt x="698747" y="105518"/>
                  <a:pt x="698529" y="105758"/>
                  <a:pt x="698329" y="106002"/>
                </a:cubicBezTo>
                <a:cubicBezTo>
                  <a:pt x="698203" y="106183"/>
                  <a:pt x="698074" y="106346"/>
                  <a:pt x="697937" y="106509"/>
                </a:cubicBezTo>
                <a:cubicBezTo>
                  <a:pt x="697770" y="106738"/>
                  <a:pt x="697615" y="106956"/>
                  <a:pt x="697467" y="107182"/>
                </a:cubicBezTo>
                <a:cubicBezTo>
                  <a:pt x="697315" y="107396"/>
                  <a:pt x="697186" y="107614"/>
                  <a:pt x="697049" y="107829"/>
                </a:cubicBezTo>
                <a:cubicBezTo>
                  <a:pt x="696934" y="108021"/>
                  <a:pt x="696820" y="108225"/>
                  <a:pt x="696720" y="108417"/>
                </a:cubicBezTo>
                <a:cubicBezTo>
                  <a:pt x="696579" y="108668"/>
                  <a:pt x="696454" y="108924"/>
                  <a:pt x="696328" y="109190"/>
                </a:cubicBezTo>
                <a:cubicBezTo>
                  <a:pt x="696250" y="109367"/>
                  <a:pt x="696161" y="109545"/>
                  <a:pt x="696087" y="109722"/>
                </a:cubicBezTo>
                <a:cubicBezTo>
                  <a:pt x="695973" y="110003"/>
                  <a:pt x="695858" y="110281"/>
                  <a:pt x="695766" y="110562"/>
                </a:cubicBezTo>
                <a:cubicBezTo>
                  <a:pt x="695692" y="110739"/>
                  <a:pt x="695629" y="110928"/>
                  <a:pt x="695573" y="111120"/>
                </a:cubicBezTo>
                <a:cubicBezTo>
                  <a:pt x="695488" y="111386"/>
                  <a:pt x="695410" y="111667"/>
                  <a:pt x="695333" y="111934"/>
                </a:cubicBezTo>
                <a:cubicBezTo>
                  <a:pt x="695281" y="112148"/>
                  <a:pt x="695233" y="112351"/>
                  <a:pt x="695196" y="112566"/>
                </a:cubicBezTo>
                <a:cubicBezTo>
                  <a:pt x="695129" y="112821"/>
                  <a:pt x="695092" y="113072"/>
                  <a:pt x="695055" y="113328"/>
                </a:cubicBezTo>
                <a:cubicBezTo>
                  <a:pt x="695015" y="113568"/>
                  <a:pt x="694981" y="113808"/>
                  <a:pt x="694956" y="114060"/>
                </a:cubicBezTo>
                <a:cubicBezTo>
                  <a:pt x="694930" y="114289"/>
                  <a:pt x="694915" y="114507"/>
                  <a:pt x="694889" y="114733"/>
                </a:cubicBezTo>
                <a:cubicBezTo>
                  <a:pt x="694874" y="115014"/>
                  <a:pt x="694863" y="115280"/>
                  <a:pt x="694863" y="115561"/>
                </a:cubicBezTo>
                <a:cubicBezTo>
                  <a:pt x="694863" y="115761"/>
                  <a:pt x="694863" y="115979"/>
                  <a:pt x="694874" y="116182"/>
                </a:cubicBezTo>
                <a:cubicBezTo>
                  <a:pt x="694874" y="116460"/>
                  <a:pt x="694900" y="116752"/>
                  <a:pt x="694930" y="117040"/>
                </a:cubicBezTo>
                <a:cubicBezTo>
                  <a:pt x="694941" y="117244"/>
                  <a:pt x="694967" y="117447"/>
                  <a:pt x="694993" y="117650"/>
                </a:cubicBezTo>
                <a:cubicBezTo>
                  <a:pt x="695033" y="117928"/>
                  <a:pt x="695067" y="118209"/>
                  <a:pt x="695118" y="118475"/>
                </a:cubicBezTo>
                <a:cubicBezTo>
                  <a:pt x="695159" y="118704"/>
                  <a:pt x="695207" y="118934"/>
                  <a:pt x="695274" y="119163"/>
                </a:cubicBezTo>
                <a:cubicBezTo>
                  <a:pt x="695325" y="119403"/>
                  <a:pt x="695388" y="119644"/>
                  <a:pt x="695451" y="119888"/>
                </a:cubicBezTo>
                <a:cubicBezTo>
                  <a:pt x="695525" y="120154"/>
                  <a:pt x="695618" y="120420"/>
                  <a:pt x="695706" y="120686"/>
                </a:cubicBezTo>
                <a:cubicBezTo>
                  <a:pt x="695780" y="120886"/>
                  <a:pt x="695847" y="121078"/>
                  <a:pt x="695921" y="121271"/>
                </a:cubicBezTo>
                <a:cubicBezTo>
                  <a:pt x="696032" y="121578"/>
                  <a:pt x="696172" y="121881"/>
                  <a:pt x="696313" y="122173"/>
                </a:cubicBezTo>
                <a:cubicBezTo>
                  <a:pt x="696365" y="122284"/>
                  <a:pt x="696402" y="122398"/>
                  <a:pt x="696454" y="122502"/>
                </a:cubicBezTo>
                <a:cubicBezTo>
                  <a:pt x="702594" y="134834"/>
                  <a:pt x="706326" y="147999"/>
                  <a:pt x="707546" y="161610"/>
                </a:cubicBezTo>
                <a:cubicBezTo>
                  <a:pt x="707561" y="161736"/>
                  <a:pt x="707587" y="161851"/>
                  <a:pt x="707598" y="161976"/>
                </a:cubicBezTo>
                <a:cubicBezTo>
                  <a:pt x="707639" y="162258"/>
                  <a:pt x="707672" y="162550"/>
                  <a:pt x="707728" y="162838"/>
                </a:cubicBezTo>
                <a:cubicBezTo>
                  <a:pt x="707765" y="163053"/>
                  <a:pt x="707802" y="163271"/>
                  <a:pt x="707853" y="163485"/>
                </a:cubicBezTo>
                <a:cubicBezTo>
                  <a:pt x="707905" y="163726"/>
                  <a:pt x="707953" y="163981"/>
                  <a:pt x="708031" y="164221"/>
                </a:cubicBezTo>
                <a:cubicBezTo>
                  <a:pt x="708097" y="164473"/>
                  <a:pt x="708171" y="164728"/>
                  <a:pt x="708260" y="164979"/>
                </a:cubicBezTo>
                <a:cubicBezTo>
                  <a:pt x="708323" y="165171"/>
                  <a:pt x="708386" y="165375"/>
                  <a:pt x="708453" y="165567"/>
                </a:cubicBezTo>
                <a:cubicBezTo>
                  <a:pt x="708564" y="165844"/>
                  <a:pt x="708678" y="166125"/>
                  <a:pt x="708804" y="166406"/>
                </a:cubicBezTo>
                <a:cubicBezTo>
                  <a:pt x="708871" y="166569"/>
                  <a:pt x="708933" y="166724"/>
                  <a:pt x="709007" y="166872"/>
                </a:cubicBezTo>
                <a:cubicBezTo>
                  <a:pt x="709148" y="167165"/>
                  <a:pt x="709300" y="167446"/>
                  <a:pt x="709466" y="167723"/>
                </a:cubicBezTo>
                <a:cubicBezTo>
                  <a:pt x="709540" y="167863"/>
                  <a:pt x="709607" y="168004"/>
                  <a:pt x="709692" y="168144"/>
                </a:cubicBezTo>
                <a:cubicBezTo>
                  <a:pt x="709858" y="168411"/>
                  <a:pt x="710036" y="168677"/>
                  <a:pt x="710213" y="168932"/>
                </a:cubicBezTo>
                <a:cubicBezTo>
                  <a:pt x="710313" y="169069"/>
                  <a:pt x="710406" y="169209"/>
                  <a:pt x="710505" y="169350"/>
                </a:cubicBezTo>
                <a:cubicBezTo>
                  <a:pt x="710672" y="169576"/>
                  <a:pt x="710861" y="169808"/>
                  <a:pt x="711038" y="170023"/>
                </a:cubicBezTo>
                <a:cubicBezTo>
                  <a:pt x="711168" y="170175"/>
                  <a:pt x="711293" y="170330"/>
                  <a:pt x="711419" y="170482"/>
                </a:cubicBezTo>
                <a:cubicBezTo>
                  <a:pt x="711597" y="170659"/>
                  <a:pt x="711759" y="170836"/>
                  <a:pt x="711941" y="171014"/>
                </a:cubicBezTo>
                <a:cubicBezTo>
                  <a:pt x="712107" y="171180"/>
                  <a:pt x="712270" y="171354"/>
                  <a:pt x="712447" y="171521"/>
                </a:cubicBezTo>
                <a:cubicBezTo>
                  <a:pt x="712588" y="171635"/>
                  <a:pt x="712725" y="171750"/>
                  <a:pt x="712880" y="171876"/>
                </a:cubicBezTo>
                <a:cubicBezTo>
                  <a:pt x="713605" y="172497"/>
                  <a:pt x="714400" y="173055"/>
                  <a:pt x="715251" y="173536"/>
                </a:cubicBezTo>
                <a:cubicBezTo>
                  <a:pt x="715495" y="173676"/>
                  <a:pt x="715736" y="173802"/>
                  <a:pt x="715976" y="173932"/>
                </a:cubicBezTo>
                <a:cubicBezTo>
                  <a:pt x="716128" y="174006"/>
                  <a:pt x="716294" y="174068"/>
                  <a:pt x="716442" y="174142"/>
                </a:cubicBezTo>
                <a:cubicBezTo>
                  <a:pt x="716749" y="174283"/>
                  <a:pt x="717038" y="174412"/>
                  <a:pt x="717356" y="174523"/>
                </a:cubicBezTo>
                <a:cubicBezTo>
                  <a:pt x="717496" y="174575"/>
                  <a:pt x="717637" y="174627"/>
                  <a:pt x="717777" y="174679"/>
                </a:cubicBezTo>
                <a:cubicBezTo>
                  <a:pt x="718118" y="174789"/>
                  <a:pt x="718447" y="174904"/>
                  <a:pt x="718802" y="174997"/>
                </a:cubicBezTo>
                <a:cubicBezTo>
                  <a:pt x="718854" y="175008"/>
                  <a:pt x="718902" y="175034"/>
                  <a:pt x="718957" y="175048"/>
                </a:cubicBezTo>
                <a:lnTo>
                  <a:pt x="738276" y="180007"/>
                </a:lnTo>
                <a:lnTo>
                  <a:pt x="736564" y="195590"/>
                </a:lnTo>
                <a:lnTo>
                  <a:pt x="716586" y="195860"/>
                </a:lnTo>
                <a:cubicBezTo>
                  <a:pt x="716472" y="195871"/>
                  <a:pt x="716357" y="195886"/>
                  <a:pt x="716246" y="195886"/>
                </a:cubicBezTo>
                <a:cubicBezTo>
                  <a:pt x="715917" y="195897"/>
                  <a:pt x="715599" y="195923"/>
                  <a:pt x="715266" y="195949"/>
                </a:cubicBezTo>
                <a:close/>
                <a:moveTo>
                  <a:pt x="597972" y="94446"/>
                </a:moveTo>
                <a:cubicBezTo>
                  <a:pt x="555591" y="94446"/>
                  <a:pt x="521107" y="128910"/>
                  <a:pt x="521107" y="171277"/>
                </a:cubicBezTo>
                <a:cubicBezTo>
                  <a:pt x="521107" y="213650"/>
                  <a:pt x="555591" y="248121"/>
                  <a:pt x="597972" y="248121"/>
                </a:cubicBezTo>
                <a:cubicBezTo>
                  <a:pt x="640357" y="248121"/>
                  <a:pt x="674826" y="213650"/>
                  <a:pt x="674826" y="171277"/>
                </a:cubicBezTo>
                <a:cubicBezTo>
                  <a:pt x="674826" y="128907"/>
                  <a:pt x="640353" y="94446"/>
                  <a:pt x="597972" y="94446"/>
                </a:cubicBezTo>
                <a:close/>
                <a:moveTo>
                  <a:pt x="597972" y="217596"/>
                </a:moveTo>
                <a:cubicBezTo>
                  <a:pt x="572424" y="217596"/>
                  <a:pt x="551644" y="196810"/>
                  <a:pt x="551644" y="171277"/>
                </a:cubicBezTo>
                <a:cubicBezTo>
                  <a:pt x="551644" y="145747"/>
                  <a:pt x="572421" y="124972"/>
                  <a:pt x="597972" y="124972"/>
                </a:cubicBezTo>
                <a:cubicBezTo>
                  <a:pt x="623509" y="124972"/>
                  <a:pt x="644289" y="145743"/>
                  <a:pt x="644289" y="171277"/>
                </a:cubicBezTo>
                <a:cubicBezTo>
                  <a:pt x="644289" y="196806"/>
                  <a:pt x="623513" y="217596"/>
                  <a:pt x="597972" y="217596"/>
                </a:cubicBezTo>
                <a:close/>
              </a:path>
            </a:pathLst>
          </a:custGeom>
          <a:solidFill>
            <a:srgbClr val="000000"/>
          </a:solidFill>
          <a:ln w="4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3ADA9F02-C9C0-78BE-093D-D62D9DA80080}"/>
              </a:ext>
            </a:extLst>
          </p:cNvPr>
          <p:cNvSpPr>
            <a:spLocks noChangeAspect="1"/>
          </p:cNvSpPr>
          <p:nvPr/>
        </p:nvSpPr>
        <p:spPr>
          <a:xfrm>
            <a:off x="9114226" y="1652743"/>
            <a:ext cx="691034" cy="853543"/>
          </a:xfrm>
          <a:custGeom>
            <a:avLst/>
            <a:gdLst>
              <a:gd name="connsiteX0" fmla="*/ 345149 w 691034"/>
              <a:gd name="connsiteY0" fmla="*/ 166192 h 853543"/>
              <a:gd name="connsiteX1" fmla="*/ 428262 w 691034"/>
              <a:gd name="connsiteY1" fmla="*/ 83105 h 853543"/>
              <a:gd name="connsiteX2" fmla="*/ 345149 w 691034"/>
              <a:gd name="connsiteY2" fmla="*/ 0 h 853543"/>
              <a:gd name="connsiteX3" fmla="*/ 262036 w 691034"/>
              <a:gd name="connsiteY3" fmla="*/ 83105 h 853543"/>
              <a:gd name="connsiteX4" fmla="*/ 345149 w 691034"/>
              <a:gd name="connsiteY4" fmla="*/ 166192 h 853543"/>
              <a:gd name="connsiteX5" fmla="*/ 345149 w 691034"/>
              <a:gd name="connsiteY5" fmla="*/ 40051 h 853543"/>
              <a:gd name="connsiteX6" fmla="*/ 388215 w 691034"/>
              <a:gd name="connsiteY6" fmla="*/ 83105 h 853543"/>
              <a:gd name="connsiteX7" fmla="*/ 345149 w 691034"/>
              <a:gd name="connsiteY7" fmla="*/ 126148 h 853543"/>
              <a:gd name="connsiteX8" fmla="*/ 302084 w 691034"/>
              <a:gd name="connsiteY8" fmla="*/ 83105 h 853543"/>
              <a:gd name="connsiteX9" fmla="*/ 345149 w 691034"/>
              <a:gd name="connsiteY9" fmla="*/ 40051 h 853543"/>
              <a:gd name="connsiteX10" fmla="*/ 463497 w 691034"/>
              <a:gd name="connsiteY10" fmla="*/ 502689 h 853543"/>
              <a:gd name="connsiteX11" fmla="*/ 463978 w 691034"/>
              <a:gd name="connsiteY11" fmla="*/ 502677 h 853543"/>
              <a:gd name="connsiteX12" fmla="*/ 519076 w 691034"/>
              <a:gd name="connsiteY12" fmla="*/ 450279 h 853543"/>
              <a:gd name="connsiteX13" fmla="*/ 519076 w 691034"/>
              <a:gd name="connsiteY13" fmla="*/ 298834 h 853543"/>
              <a:gd name="connsiteX14" fmla="*/ 519076 w 691034"/>
              <a:gd name="connsiteY14" fmla="*/ 298834 h 853543"/>
              <a:gd name="connsiteX15" fmla="*/ 486086 w 691034"/>
              <a:gd name="connsiteY15" fmla="*/ 222052 h 853543"/>
              <a:gd name="connsiteX16" fmla="*/ 408673 w 691034"/>
              <a:gd name="connsiteY16" fmla="*/ 190631 h 853543"/>
              <a:gd name="connsiteX17" fmla="*/ 408673 w 691034"/>
              <a:gd name="connsiteY17" fmla="*/ 190631 h 853543"/>
              <a:gd name="connsiteX18" fmla="*/ 280568 w 691034"/>
              <a:gd name="connsiteY18" fmla="*/ 190631 h 853543"/>
              <a:gd name="connsiteX19" fmla="*/ 171955 w 691034"/>
              <a:gd name="connsiteY19" fmla="*/ 298830 h 853543"/>
              <a:gd name="connsiteX20" fmla="*/ 171955 w 691034"/>
              <a:gd name="connsiteY20" fmla="*/ 450275 h 853543"/>
              <a:gd name="connsiteX21" fmla="*/ 226687 w 691034"/>
              <a:gd name="connsiteY21" fmla="*/ 502674 h 853543"/>
              <a:gd name="connsiteX22" fmla="*/ 227168 w 691034"/>
              <a:gd name="connsiteY22" fmla="*/ 502685 h 853543"/>
              <a:gd name="connsiteX23" fmla="*/ 242677 w 691034"/>
              <a:gd name="connsiteY23" fmla="*/ 500492 h 853543"/>
              <a:gd name="connsiteX24" fmla="*/ 242677 w 691034"/>
              <a:gd name="connsiteY24" fmla="*/ 792241 h 853543"/>
              <a:gd name="connsiteX25" fmla="*/ 272948 w 691034"/>
              <a:gd name="connsiteY25" fmla="*/ 845257 h 853543"/>
              <a:gd name="connsiteX26" fmla="*/ 303830 w 691034"/>
              <a:gd name="connsiteY26" fmla="*/ 853544 h 853543"/>
              <a:gd name="connsiteX27" fmla="*/ 334711 w 691034"/>
              <a:gd name="connsiteY27" fmla="*/ 845257 h 853543"/>
              <a:gd name="connsiteX28" fmla="*/ 345526 w 691034"/>
              <a:gd name="connsiteY28" fmla="*/ 837380 h 853543"/>
              <a:gd name="connsiteX29" fmla="*/ 355946 w 691034"/>
              <a:gd name="connsiteY29" fmla="*/ 844891 h 853543"/>
              <a:gd name="connsiteX30" fmla="*/ 386828 w 691034"/>
              <a:gd name="connsiteY30" fmla="*/ 853178 h 853543"/>
              <a:gd name="connsiteX31" fmla="*/ 417724 w 691034"/>
              <a:gd name="connsiteY31" fmla="*/ 844891 h 853543"/>
              <a:gd name="connsiteX32" fmla="*/ 448365 w 691034"/>
              <a:gd name="connsiteY32" fmla="*/ 792622 h 853543"/>
              <a:gd name="connsiteX33" fmla="*/ 448365 w 691034"/>
              <a:gd name="connsiteY33" fmla="*/ 500555 h 853543"/>
              <a:gd name="connsiteX34" fmla="*/ 463493 w 691034"/>
              <a:gd name="connsiteY34" fmla="*/ 502689 h 853543"/>
              <a:gd name="connsiteX35" fmla="*/ 397610 w 691034"/>
              <a:gd name="connsiteY35" fmla="*/ 810264 h 853543"/>
              <a:gd name="connsiteX36" fmla="*/ 376057 w 691034"/>
              <a:gd name="connsiteY36" fmla="*/ 810264 h 853543"/>
              <a:gd name="connsiteX37" fmla="*/ 365356 w 691034"/>
              <a:gd name="connsiteY37" fmla="*/ 792755 h 853543"/>
              <a:gd name="connsiteX38" fmla="*/ 365356 w 691034"/>
              <a:gd name="connsiteY38" fmla="*/ 792699 h 853543"/>
              <a:gd name="connsiteX39" fmla="*/ 365356 w 691034"/>
              <a:gd name="connsiteY39" fmla="*/ 792662 h 853543"/>
              <a:gd name="connsiteX40" fmla="*/ 365356 w 691034"/>
              <a:gd name="connsiteY40" fmla="*/ 792622 h 853543"/>
              <a:gd name="connsiteX41" fmla="*/ 365356 w 691034"/>
              <a:gd name="connsiteY41" fmla="*/ 531402 h 853543"/>
              <a:gd name="connsiteX42" fmla="*/ 345342 w 691034"/>
              <a:gd name="connsiteY42" fmla="*/ 511382 h 853543"/>
              <a:gd name="connsiteX43" fmla="*/ 325312 w 691034"/>
              <a:gd name="connsiteY43" fmla="*/ 531402 h 853543"/>
              <a:gd name="connsiteX44" fmla="*/ 325312 w 691034"/>
              <a:gd name="connsiteY44" fmla="*/ 792622 h 853543"/>
              <a:gd name="connsiteX45" fmla="*/ 325312 w 691034"/>
              <a:gd name="connsiteY45" fmla="*/ 792662 h 853543"/>
              <a:gd name="connsiteX46" fmla="*/ 325312 w 691034"/>
              <a:gd name="connsiteY46" fmla="*/ 792699 h 853543"/>
              <a:gd name="connsiteX47" fmla="*/ 325312 w 691034"/>
              <a:gd name="connsiteY47" fmla="*/ 792755 h 853543"/>
              <a:gd name="connsiteX48" fmla="*/ 314612 w 691034"/>
              <a:gd name="connsiteY48" fmla="*/ 810630 h 853543"/>
              <a:gd name="connsiteX49" fmla="*/ 293059 w 691034"/>
              <a:gd name="connsiteY49" fmla="*/ 810630 h 853543"/>
              <a:gd name="connsiteX50" fmla="*/ 282724 w 691034"/>
              <a:gd name="connsiteY50" fmla="*/ 792241 h 853543"/>
              <a:gd name="connsiteX51" fmla="*/ 282724 w 691034"/>
              <a:gd name="connsiteY51" fmla="*/ 298468 h 853543"/>
              <a:gd name="connsiteX52" fmla="*/ 262710 w 691034"/>
              <a:gd name="connsiteY52" fmla="*/ 278459 h 853543"/>
              <a:gd name="connsiteX53" fmla="*/ 242680 w 691034"/>
              <a:gd name="connsiteY53" fmla="*/ 298468 h 853543"/>
              <a:gd name="connsiteX54" fmla="*/ 242680 w 691034"/>
              <a:gd name="connsiteY54" fmla="*/ 448822 h 853543"/>
              <a:gd name="connsiteX55" fmla="*/ 227160 w 691034"/>
              <a:gd name="connsiteY55" fmla="*/ 462637 h 853543"/>
              <a:gd name="connsiteX56" fmla="*/ 227031 w 691034"/>
              <a:gd name="connsiteY56" fmla="*/ 462637 h 853543"/>
              <a:gd name="connsiteX57" fmla="*/ 212017 w 691034"/>
              <a:gd name="connsiteY57" fmla="*/ 450279 h 853543"/>
              <a:gd name="connsiteX58" fmla="*/ 212017 w 691034"/>
              <a:gd name="connsiteY58" fmla="*/ 298834 h 853543"/>
              <a:gd name="connsiteX59" fmla="*/ 280571 w 691034"/>
              <a:gd name="connsiteY59" fmla="*/ 230683 h 853543"/>
              <a:gd name="connsiteX60" fmla="*/ 408677 w 691034"/>
              <a:gd name="connsiteY60" fmla="*/ 230683 h 853543"/>
              <a:gd name="connsiteX61" fmla="*/ 408677 w 691034"/>
              <a:gd name="connsiteY61" fmla="*/ 230683 h 853543"/>
              <a:gd name="connsiteX62" fmla="*/ 458256 w 691034"/>
              <a:gd name="connsiteY62" fmla="*/ 250832 h 853543"/>
              <a:gd name="connsiteX63" fmla="*/ 479032 w 691034"/>
              <a:gd name="connsiteY63" fmla="*/ 298849 h 853543"/>
              <a:gd name="connsiteX64" fmla="*/ 479032 w 691034"/>
              <a:gd name="connsiteY64" fmla="*/ 450279 h 853543"/>
              <a:gd name="connsiteX65" fmla="*/ 463638 w 691034"/>
              <a:gd name="connsiteY65" fmla="*/ 462637 h 853543"/>
              <a:gd name="connsiteX66" fmla="*/ 463508 w 691034"/>
              <a:gd name="connsiteY66" fmla="*/ 462637 h 853543"/>
              <a:gd name="connsiteX67" fmla="*/ 448395 w 691034"/>
              <a:gd name="connsiteY67" fmla="*/ 448467 h 853543"/>
              <a:gd name="connsiteX68" fmla="*/ 448369 w 691034"/>
              <a:gd name="connsiteY68" fmla="*/ 448212 h 853543"/>
              <a:gd name="connsiteX69" fmla="*/ 448369 w 691034"/>
              <a:gd name="connsiteY69" fmla="*/ 298834 h 853543"/>
              <a:gd name="connsiteX70" fmla="*/ 428340 w 691034"/>
              <a:gd name="connsiteY70" fmla="*/ 278825 h 853543"/>
              <a:gd name="connsiteX71" fmla="*/ 408310 w 691034"/>
              <a:gd name="connsiteY71" fmla="*/ 298834 h 853543"/>
              <a:gd name="connsiteX72" fmla="*/ 408310 w 691034"/>
              <a:gd name="connsiteY72" fmla="*/ 792622 h 853543"/>
              <a:gd name="connsiteX73" fmla="*/ 397610 w 691034"/>
              <a:gd name="connsiteY73" fmla="*/ 810260 h 853543"/>
              <a:gd name="connsiteX74" fmla="*/ 142679 w 691034"/>
              <a:gd name="connsiteY74" fmla="*/ 200368 h 853543"/>
              <a:gd name="connsiteX75" fmla="*/ 213134 w 691034"/>
              <a:gd name="connsiteY75" fmla="*/ 129927 h 853543"/>
              <a:gd name="connsiteX76" fmla="*/ 142679 w 691034"/>
              <a:gd name="connsiteY76" fmla="*/ 59487 h 853543"/>
              <a:gd name="connsiteX77" fmla="*/ 72209 w 691034"/>
              <a:gd name="connsiteY77" fmla="*/ 129927 h 853543"/>
              <a:gd name="connsiteX78" fmla="*/ 142679 w 691034"/>
              <a:gd name="connsiteY78" fmla="*/ 200368 h 853543"/>
              <a:gd name="connsiteX79" fmla="*/ 142679 w 691034"/>
              <a:gd name="connsiteY79" fmla="*/ 99527 h 853543"/>
              <a:gd name="connsiteX80" fmla="*/ 173076 w 691034"/>
              <a:gd name="connsiteY80" fmla="*/ 129927 h 853543"/>
              <a:gd name="connsiteX81" fmla="*/ 142679 w 691034"/>
              <a:gd name="connsiteY81" fmla="*/ 160316 h 853543"/>
              <a:gd name="connsiteX82" fmla="*/ 112267 w 691034"/>
              <a:gd name="connsiteY82" fmla="*/ 129927 h 853543"/>
              <a:gd name="connsiteX83" fmla="*/ 142679 w 691034"/>
              <a:gd name="connsiteY83" fmla="*/ 99527 h 853543"/>
              <a:gd name="connsiteX84" fmla="*/ 209110 w 691034"/>
              <a:gd name="connsiteY84" fmla="*/ 509234 h 853543"/>
              <a:gd name="connsiteX85" fmla="*/ 189081 w 691034"/>
              <a:gd name="connsiteY85" fmla="*/ 529258 h 853543"/>
              <a:gd name="connsiteX86" fmla="*/ 189081 w 691034"/>
              <a:gd name="connsiteY86" fmla="*/ 710385 h 853543"/>
              <a:gd name="connsiteX87" fmla="*/ 189081 w 691034"/>
              <a:gd name="connsiteY87" fmla="*/ 710459 h 853543"/>
              <a:gd name="connsiteX88" fmla="*/ 189081 w 691034"/>
              <a:gd name="connsiteY88" fmla="*/ 710526 h 853543"/>
              <a:gd name="connsiteX89" fmla="*/ 182467 w 691034"/>
              <a:gd name="connsiteY89" fmla="*/ 721309 h 853543"/>
              <a:gd name="connsiteX90" fmla="*/ 169129 w 691034"/>
              <a:gd name="connsiteY90" fmla="*/ 721309 h 853543"/>
              <a:gd name="connsiteX91" fmla="*/ 162882 w 691034"/>
              <a:gd name="connsiteY91" fmla="*/ 710892 h 853543"/>
              <a:gd name="connsiteX92" fmla="*/ 162882 w 691034"/>
              <a:gd name="connsiteY92" fmla="*/ 710825 h 853543"/>
              <a:gd name="connsiteX93" fmla="*/ 162882 w 691034"/>
              <a:gd name="connsiteY93" fmla="*/ 710751 h 853543"/>
              <a:gd name="connsiteX94" fmla="*/ 162882 w 691034"/>
              <a:gd name="connsiteY94" fmla="*/ 501631 h 853543"/>
              <a:gd name="connsiteX95" fmla="*/ 142853 w 691034"/>
              <a:gd name="connsiteY95" fmla="*/ 481607 h 853543"/>
              <a:gd name="connsiteX96" fmla="*/ 122823 w 691034"/>
              <a:gd name="connsiteY96" fmla="*/ 501631 h 853543"/>
              <a:gd name="connsiteX97" fmla="*/ 122823 w 691034"/>
              <a:gd name="connsiteY97" fmla="*/ 710751 h 853543"/>
              <a:gd name="connsiteX98" fmla="*/ 122838 w 691034"/>
              <a:gd name="connsiteY98" fmla="*/ 710825 h 853543"/>
              <a:gd name="connsiteX99" fmla="*/ 122823 w 691034"/>
              <a:gd name="connsiteY99" fmla="*/ 710892 h 853543"/>
              <a:gd name="connsiteX100" fmla="*/ 116210 w 691034"/>
              <a:gd name="connsiteY100" fmla="*/ 721690 h 853543"/>
              <a:gd name="connsiteX101" fmla="*/ 102883 w 691034"/>
              <a:gd name="connsiteY101" fmla="*/ 721690 h 853543"/>
              <a:gd name="connsiteX102" fmla="*/ 96625 w 691034"/>
              <a:gd name="connsiteY102" fmla="*/ 710385 h 853543"/>
              <a:gd name="connsiteX103" fmla="*/ 96625 w 691034"/>
              <a:gd name="connsiteY103" fmla="*/ 315219 h 853543"/>
              <a:gd name="connsiteX104" fmla="*/ 76610 w 691034"/>
              <a:gd name="connsiteY104" fmla="*/ 295195 h 853543"/>
              <a:gd name="connsiteX105" fmla="*/ 56581 w 691034"/>
              <a:gd name="connsiteY105" fmla="*/ 315219 h 853543"/>
              <a:gd name="connsiteX106" fmla="*/ 56581 w 691034"/>
              <a:gd name="connsiteY106" fmla="*/ 435336 h 853543"/>
              <a:gd name="connsiteX107" fmla="*/ 48066 w 691034"/>
              <a:gd name="connsiteY107" fmla="*/ 442554 h 853543"/>
              <a:gd name="connsiteX108" fmla="*/ 40058 w 691034"/>
              <a:gd name="connsiteY108" fmla="*/ 436516 h 853543"/>
              <a:gd name="connsiteX109" fmla="*/ 40058 w 691034"/>
              <a:gd name="connsiteY109" fmla="*/ 315585 h 853543"/>
              <a:gd name="connsiteX110" fmla="*/ 93100 w 691034"/>
              <a:gd name="connsiteY110" fmla="*/ 264902 h 853543"/>
              <a:gd name="connsiteX111" fmla="*/ 152577 w 691034"/>
              <a:gd name="connsiteY111" fmla="*/ 264902 h 853543"/>
              <a:gd name="connsiteX112" fmla="*/ 172606 w 691034"/>
              <a:gd name="connsiteY112" fmla="*/ 244893 h 853543"/>
              <a:gd name="connsiteX113" fmla="*/ 152577 w 691034"/>
              <a:gd name="connsiteY113" fmla="*/ 224870 h 853543"/>
              <a:gd name="connsiteX114" fmla="*/ 93100 w 691034"/>
              <a:gd name="connsiteY114" fmla="*/ 224870 h 853543"/>
              <a:gd name="connsiteX115" fmla="*/ 28048 w 691034"/>
              <a:gd name="connsiteY115" fmla="*/ 251084 h 853543"/>
              <a:gd name="connsiteX116" fmla="*/ 0 w 691034"/>
              <a:gd name="connsiteY116" fmla="*/ 315585 h 853543"/>
              <a:gd name="connsiteX117" fmla="*/ 0 w 691034"/>
              <a:gd name="connsiteY117" fmla="*/ 436516 h 853543"/>
              <a:gd name="connsiteX118" fmla="*/ 47722 w 691034"/>
              <a:gd name="connsiteY118" fmla="*/ 482591 h 853543"/>
              <a:gd name="connsiteX119" fmla="*/ 48144 w 691034"/>
              <a:gd name="connsiteY119" fmla="*/ 482591 h 853543"/>
              <a:gd name="connsiteX120" fmla="*/ 56585 w 691034"/>
              <a:gd name="connsiteY120" fmla="*/ 481855 h 853543"/>
              <a:gd name="connsiteX121" fmla="*/ 56585 w 691034"/>
              <a:gd name="connsiteY121" fmla="*/ 710389 h 853543"/>
              <a:gd name="connsiteX122" fmla="*/ 82769 w 691034"/>
              <a:gd name="connsiteY122" fmla="*/ 756324 h 853543"/>
              <a:gd name="connsiteX123" fmla="*/ 109548 w 691034"/>
              <a:gd name="connsiteY123" fmla="*/ 763509 h 853543"/>
              <a:gd name="connsiteX124" fmla="*/ 136332 w 691034"/>
              <a:gd name="connsiteY124" fmla="*/ 756324 h 853543"/>
              <a:gd name="connsiteX125" fmla="*/ 142893 w 691034"/>
              <a:gd name="connsiteY125" fmla="*/ 751846 h 853543"/>
              <a:gd name="connsiteX126" fmla="*/ 149026 w 691034"/>
              <a:gd name="connsiteY126" fmla="*/ 755958 h 853543"/>
              <a:gd name="connsiteX127" fmla="*/ 175794 w 691034"/>
              <a:gd name="connsiteY127" fmla="*/ 763142 h 853543"/>
              <a:gd name="connsiteX128" fmla="*/ 202574 w 691034"/>
              <a:gd name="connsiteY128" fmla="*/ 755958 h 853543"/>
              <a:gd name="connsiteX129" fmla="*/ 229128 w 691034"/>
              <a:gd name="connsiteY129" fmla="*/ 710567 h 853543"/>
              <a:gd name="connsiteX130" fmla="*/ 229143 w 691034"/>
              <a:gd name="connsiteY130" fmla="*/ 710389 h 853543"/>
              <a:gd name="connsiteX131" fmla="*/ 229143 w 691034"/>
              <a:gd name="connsiteY131" fmla="*/ 529261 h 853543"/>
              <a:gd name="connsiteX132" fmla="*/ 209114 w 691034"/>
              <a:gd name="connsiteY132" fmla="*/ 509237 h 853543"/>
              <a:gd name="connsiteX133" fmla="*/ 548004 w 691034"/>
              <a:gd name="connsiteY133" fmla="*/ 201547 h 853543"/>
              <a:gd name="connsiteX134" fmla="*/ 618463 w 691034"/>
              <a:gd name="connsiteY134" fmla="*/ 131107 h 853543"/>
              <a:gd name="connsiteX135" fmla="*/ 548004 w 691034"/>
              <a:gd name="connsiteY135" fmla="*/ 60656 h 853543"/>
              <a:gd name="connsiteX136" fmla="*/ 477534 w 691034"/>
              <a:gd name="connsiteY136" fmla="*/ 131107 h 853543"/>
              <a:gd name="connsiteX137" fmla="*/ 548004 w 691034"/>
              <a:gd name="connsiteY137" fmla="*/ 201547 h 853543"/>
              <a:gd name="connsiteX138" fmla="*/ 548004 w 691034"/>
              <a:gd name="connsiteY138" fmla="*/ 100707 h 853543"/>
              <a:gd name="connsiteX139" fmla="*/ 578401 w 691034"/>
              <a:gd name="connsiteY139" fmla="*/ 131107 h 853543"/>
              <a:gd name="connsiteX140" fmla="*/ 548004 w 691034"/>
              <a:gd name="connsiteY140" fmla="*/ 161496 h 853543"/>
              <a:gd name="connsiteX141" fmla="*/ 517592 w 691034"/>
              <a:gd name="connsiteY141" fmla="*/ 131107 h 853543"/>
              <a:gd name="connsiteX142" fmla="*/ 548004 w 691034"/>
              <a:gd name="connsiteY142" fmla="*/ 100707 h 853543"/>
              <a:gd name="connsiteX143" fmla="*/ 691034 w 691034"/>
              <a:gd name="connsiteY143" fmla="*/ 315585 h 853543"/>
              <a:gd name="connsiteX144" fmla="*/ 600284 w 691034"/>
              <a:gd name="connsiteY144" fmla="*/ 224870 h 853543"/>
              <a:gd name="connsiteX145" fmla="*/ 600284 w 691034"/>
              <a:gd name="connsiteY145" fmla="*/ 224870 h 853543"/>
              <a:gd name="connsiteX146" fmla="*/ 536804 w 691034"/>
              <a:gd name="connsiteY146" fmla="*/ 224870 h 853543"/>
              <a:gd name="connsiteX147" fmla="*/ 516779 w 691034"/>
              <a:gd name="connsiteY147" fmla="*/ 244893 h 853543"/>
              <a:gd name="connsiteX148" fmla="*/ 536804 w 691034"/>
              <a:gd name="connsiteY148" fmla="*/ 264902 h 853543"/>
              <a:gd name="connsiteX149" fmla="*/ 600284 w 691034"/>
              <a:gd name="connsiteY149" fmla="*/ 264902 h 853543"/>
              <a:gd name="connsiteX150" fmla="*/ 600284 w 691034"/>
              <a:gd name="connsiteY150" fmla="*/ 264902 h 853543"/>
              <a:gd name="connsiteX151" fmla="*/ 650980 w 691034"/>
              <a:gd name="connsiteY151" fmla="*/ 315585 h 853543"/>
              <a:gd name="connsiteX152" fmla="*/ 650980 w 691034"/>
              <a:gd name="connsiteY152" fmla="*/ 436516 h 853543"/>
              <a:gd name="connsiteX153" fmla="*/ 642602 w 691034"/>
              <a:gd name="connsiteY153" fmla="*/ 442554 h 853543"/>
              <a:gd name="connsiteX154" fmla="*/ 642539 w 691034"/>
              <a:gd name="connsiteY154" fmla="*/ 442554 h 853543"/>
              <a:gd name="connsiteX155" fmla="*/ 634479 w 691034"/>
              <a:gd name="connsiteY155" fmla="*/ 434988 h 853543"/>
              <a:gd name="connsiteX156" fmla="*/ 634464 w 691034"/>
              <a:gd name="connsiteY156" fmla="*/ 434852 h 853543"/>
              <a:gd name="connsiteX157" fmla="*/ 634464 w 691034"/>
              <a:gd name="connsiteY157" fmla="*/ 315219 h 853543"/>
              <a:gd name="connsiteX158" fmla="*/ 614435 w 691034"/>
              <a:gd name="connsiteY158" fmla="*/ 295195 h 853543"/>
              <a:gd name="connsiteX159" fmla="*/ 594406 w 691034"/>
              <a:gd name="connsiteY159" fmla="*/ 315219 h 853543"/>
              <a:gd name="connsiteX160" fmla="*/ 594406 w 691034"/>
              <a:gd name="connsiteY160" fmla="*/ 710385 h 853543"/>
              <a:gd name="connsiteX161" fmla="*/ 594406 w 691034"/>
              <a:gd name="connsiteY161" fmla="*/ 710459 h 853543"/>
              <a:gd name="connsiteX162" fmla="*/ 594406 w 691034"/>
              <a:gd name="connsiteY162" fmla="*/ 710526 h 853543"/>
              <a:gd name="connsiteX163" fmla="*/ 587793 w 691034"/>
              <a:gd name="connsiteY163" fmla="*/ 721690 h 853543"/>
              <a:gd name="connsiteX164" fmla="*/ 574455 w 691034"/>
              <a:gd name="connsiteY164" fmla="*/ 721690 h 853543"/>
              <a:gd name="connsiteX165" fmla="*/ 568207 w 691034"/>
              <a:gd name="connsiteY165" fmla="*/ 710892 h 853543"/>
              <a:gd name="connsiteX166" fmla="*/ 568207 w 691034"/>
              <a:gd name="connsiteY166" fmla="*/ 710825 h 853543"/>
              <a:gd name="connsiteX167" fmla="*/ 568207 w 691034"/>
              <a:gd name="connsiteY167" fmla="*/ 710751 h 853543"/>
              <a:gd name="connsiteX168" fmla="*/ 568207 w 691034"/>
              <a:gd name="connsiteY168" fmla="*/ 501631 h 853543"/>
              <a:gd name="connsiteX169" fmla="*/ 548178 w 691034"/>
              <a:gd name="connsiteY169" fmla="*/ 481607 h 853543"/>
              <a:gd name="connsiteX170" fmla="*/ 528149 w 691034"/>
              <a:gd name="connsiteY170" fmla="*/ 501631 h 853543"/>
              <a:gd name="connsiteX171" fmla="*/ 528149 w 691034"/>
              <a:gd name="connsiteY171" fmla="*/ 710751 h 853543"/>
              <a:gd name="connsiteX172" fmla="*/ 528164 w 691034"/>
              <a:gd name="connsiteY172" fmla="*/ 710825 h 853543"/>
              <a:gd name="connsiteX173" fmla="*/ 528149 w 691034"/>
              <a:gd name="connsiteY173" fmla="*/ 710892 h 853543"/>
              <a:gd name="connsiteX174" fmla="*/ 521535 w 691034"/>
              <a:gd name="connsiteY174" fmla="*/ 721309 h 853543"/>
              <a:gd name="connsiteX175" fmla="*/ 508197 w 691034"/>
              <a:gd name="connsiteY175" fmla="*/ 721309 h 853543"/>
              <a:gd name="connsiteX176" fmla="*/ 501950 w 691034"/>
              <a:gd name="connsiteY176" fmla="*/ 710385 h 853543"/>
              <a:gd name="connsiteX177" fmla="*/ 501950 w 691034"/>
              <a:gd name="connsiteY177" fmla="*/ 529173 h 853543"/>
              <a:gd name="connsiteX178" fmla="*/ 481936 w 691034"/>
              <a:gd name="connsiteY178" fmla="*/ 509149 h 853543"/>
              <a:gd name="connsiteX179" fmla="*/ 461907 w 691034"/>
              <a:gd name="connsiteY179" fmla="*/ 529173 h 853543"/>
              <a:gd name="connsiteX180" fmla="*/ 461907 w 691034"/>
              <a:gd name="connsiteY180" fmla="*/ 710385 h 853543"/>
              <a:gd name="connsiteX181" fmla="*/ 488091 w 691034"/>
              <a:gd name="connsiteY181" fmla="*/ 755935 h 853543"/>
              <a:gd name="connsiteX182" fmla="*/ 514870 w 691034"/>
              <a:gd name="connsiteY182" fmla="*/ 763131 h 853543"/>
              <a:gd name="connsiteX183" fmla="*/ 541639 w 691034"/>
              <a:gd name="connsiteY183" fmla="*/ 755946 h 853543"/>
              <a:gd name="connsiteX184" fmla="*/ 547782 w 691034"/>
              <a:gd name="connsiteY184" fmla="*/ 751809 h 853543"/>
              <a:gd name="connsiteX185" fmla="*/ 554344 w 691034"/>
              <a:gd name="connsiteY185" fmla="*/ 756313 h 853543"/>
              <a:gd name="connsiteX186" fmla="*/ 581113 w 691034"/>
              <a:gd name="connsiteY186" fmla="*/ 763497 h 853543"/>
              <a:gd name="connsiteX187" fmla="*/ 607892 w 691034"/>
              <a:gd name="connsiteY187" fmla="*/ 756313 h 853543"/>
              <a:gd name="connsiteX188" fmla="*/ 634450 w 691034"/>
              <a:gd name="connsiteY188" fmla="*/ 710544 h 853543"/>
              <a:gd name="connsiteX189" fmla="*/ 634461 w 691034"/>
              <a:gd name="connsiteY189" fmla="*/ 710378 h 853543"/>
              <a:gd name="connsiteX190" fmla="*/ 634461 w 691034"/>
              <a:gd name="connsiteY190" fmla="*/ 481896 h 853543"/>
              <a:gd name="connsiteX191" fmla="*/ 642535 w 691034"/>
              <a:gd name="connsiteY191" fmla="*/ 482580 h 853543"/>
              <a:gd name="connsiteX192" fmla="*/ 642953 w 691034"/>
              <a:gd name="connsiteY192" fmla="*/ 482580 h 853543"/>
              <a:gd name="connsiteX193" fmla="*/ 691031 w 691034"/>
              <a:gd name="connsiteY193" fmla="*/ 436505 h 853543"/>
              <a:gd name="connsiteX194" fmla="*/ 691031 w 691034"/>
              <a:gd name="connsiteY194" fmla="*/ 315574 h 853543"/>
              <a:gd name="connsiteX195" fmla="*/ 691031 w 691034"/>
              <a:gd name="connsiteY195" fmla="*/ 315574 h 853543"/>
              <a:gd name="connsiteX196" fmla="*/ 691031 w 691034"/>
              <a:gd name="connsiteY196" fmla="*/ 315574 h 85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691034" h="853543">
                <a:moveTo>
                  <a:pt x="345149" y="166192"/>
                </a:moveTo>
                <a:cubicBezTo>
                  <a:pt x="390981" y="166192"/>
                  <a:pt x="428262" y="128914"/>
                  <a:pt x="428262" y="83105"/>
                </a:cubicBezTo>
                <a:cubicBezTo>
                  <a:pt x="428262" y="37285"/>
                  <a:pt x="390985" y="0"/>
                  <a:pt x="345149" y="0"/>
                </a:cubicBezTo>
                <a:cubicBezTo>
                  <a:pt x="299317" y="0"/>
                  <a:pt x="262036" y="37282"/>
                  <a:pt x="262036" y="83105"/>
                </a:cubicBezTo>
                <a:cubicBezTo>
                  <a:pt x="262036" y="128914"/>
                  <a:pt x="299313" y="166192"/>
                  <a:pt x="345149" y="166192"/>
                </a:cubicBezTo>
                <a:close/>
                <a:moveTo>
                  <a:pt x="345149" y="40051"/>
                </a:moveTo>
                <a:cubicBezTo>
                  <a:pt x="368896" y="40051"/>
                  <a:pt x="388215" y="59365"/>
                  <a:pt x="388215" y="83105"/>
                </a:cubicBezTo>
                <a:cubicBezTo>
                  <a:pt x="388215" y="106834"/>
                  <a:pt x="368896" y="126148"/>
                  <a:pt x="345149" y="126148"/>
                </a:cubicBezTo>
                <a:cubicBezTo>
                  <a:pt x="321399" y="126148"/>
                  <a:pt x="302084" y="106834"/>
                  <a:pt x="302084" y="83105"/>
                </a:cubicBezTo>
                <a:cubicBezTo>
                  <a:pt x="302084" y="59361"/>
                  <a:pt x="321403" y="40051"/>
                  <a:pt x="345149" y="40051"/>
                </a:cubicBezTo>
                <a:close/>
                <a:moveTo>
                  <a:pt x="463497" y="502689"/>
                </a:moveTo>
                <a:cubicBezTo>
                  <a:pt x="463663" y="502689"/>
                  <a:pt x="463826" y="502689"/>
                  <a:pt x="463978" y="502677"/>
                </a:cubicBezTo>
                <a:cubicBezTo>
                  <a:pt x="494364" y="502422"/>
                  <a:pt x="519076" y="478908"/>
                  <a:pt x="519076" y="450279"/>
                </a:cubicBezTo>
                <a:lnTo>
                  <a:pt x="519076" y="298834"/>
                </a:lnTo>
                <a:lnTo>
                  <a:pt x="519076" y="298834"/>
                </a:lnTo>
                <a:cubicBezTo>
                  <a:pt x="519076" y="269891"/>
                  <a:pt x="507361" y="242619"/>
                  <a:pt x="486086" y="222052"/>
                </a:cubicBezTo>
                <a:cubicBezTo>
                  <a:pt x="465132" y="201788"/>
                  <a:pt x="437650" y="190631"/>
                  <a:pt x="408673" y="190631"/>
                </a:cubicBezTo>
                <a:lnTo>
                  <a:pt x="408673" y="190631"/>
                </a:lnTo>
                <a:lnTo>
                  <a:pt x="280568" y="190631"/>
                </a:lnTo>
                <a:cubicBezTo>
                  <a:pt x="220683" y="190631"/>
                  <a:pt x="171955" y="239169"/>
                  <a:pt x="171955" y="298830"/>
                </a:cubicBezTo>
                <a:lnTo>
                  <a:pt x="171955" y="450275"/>
                </a:lnTo>
                <a:cubicBezTo>
                  <a:pt x="171955" y="479400"/>
                  <a:pt x="195997" y="502415"/>
                  <a:pt x="226687" y="502674"/>
                </a:cubicBezTo>
                <a:cubicBezTo>
                  <a:pt x="226853" y="502685"/>
                  <a:pt x="227005" y="502685"/>
                  <a:pt x="227168" y="502685"/>
                </a:cubicBezTo>
                <a:cubicBezTo>
                  <a:pt x="232549" y="502674"/>
                  <a:pt x="237742" y="501912"/>
                  <a:pt x="242677" y="500492"/>
                </a:cubicBezTo>
                <a:lnTo>
                  <a:pt x="242677" y="792241"/>
                </a:lnTo>
                <a:cubicBezTo>
                  <a:pt x="242677" y="814439"/>
                  <a:pt x="253984" y="834256"/>
                  <a:pt x="272948" y="845257"/>
                </a:cubicBezTo>
                <a:cubicBezTo>
                  <a:pt x="282469" y="850792"/>
                  <a:pt x="293144" y="853544"/>
                  <a:pt x="303830" y="853544"/>
                </a:cubicBezTo>
                <a:cubicBezTo>
                  <a:pt x="314504" y="853544"/>
                  <a:pt x="325190" y="850792"/>
                  <a:pt x="334711" y="845257"/>
                </a:cubicBezTo>
                <a:cubicBezTo>
                  <a:pt x="338658" y="842972"/>
                  <a:pt x="342279" y="840320"/>
                  <a:pt x="345526" y="837380"/>
                </a:cubicBezTo>
                <a:cubicBezTo>
                  <a:pt x="348685" y="840172"/>
                  <a:pt x="352166" y="842698"/>
                  <a:pt x="355946" y="844891"/>
                </a:cubicBezTo>
                <a:cubicBezTo>
                  <a:pt x="365467" y="850412"/>
                  <a:pt x="376153" y="853178"/>
                  <a:pt x="386828" y="853178"/>
                </a:cubicBezTo>
                <a:cubicBezTo>
                  <a:pt x="397517" y="853178"/>
                  <a:pt x="408188" y="850412"/>
                  <a:pt x="417724" y="844891"/>
                </a:cubicBezTo>
                <a:cubicBezTo>
                  <a:pt x="437191" y="833586"/>
                  <a:pt x="448365" y="814539"/>
                  <a:pt x="448365" y="792622"/>
                </a:cubicBezTo>
                <a:lnTo>
                  <a:pt x="448365" y="500555"/>
                </a:lnTo>
                <a:cubicBezTo>
                  <a:pt x="453177" y="501938"/>
                  <a:pt x="458252" y="502689"/>
                  <a:pt x="463493" y="502689"/>
                </a:cubicBezTo>
                <a:close/>
                <a:moveTo>
                  <a:pt x="397610" y="810264"/>
                </a:moveTo>
                <a:cubicBezTo>
                  <a:pt x="390959" y="814121"/>
                  <a:pt x="382711" y="814121"/>
                  <a:pt x="376057" y="810264"/>
                </a:cubicBezTo>
                <a:cubicBezTo>
                  <a:pt x="371145" y="807409"/>
                  <a:pt x="365293" y="802051"/>
                  <a:pt x="365356" y="792755"/>
                </a:cubicBezTo>
                <a:cubicBezTo>
                  <a:pt x="365356" y="792740"/>
                  <a:pt x="365356" y="792725"/>
                  <a:pt x="365356" y="792699"/>
                </a:cubicBezTo>
                <a:cubicBezTo>
                  <a:pt x="365356" y="792688"/>
                  <a:pt x="365356" y="792673"/>
                  <a:pt x="365356" y="792662"/>
                </a:cubicBezTo>
                <a:cubicBezTo>
                  <a:pt x="365356" y="792648"/>
                  <a:pt x="365356" y="792636"/>
                  <a:pt x="365356" y="792622"/>
                </a:cubicBezTo>
                <a:lnTo>
                  <a:pt x="365356" y="531402"/>
                </a:lnTo>
                <a:cubicBezTo>
                  <a:pt x="365356" y="520353"/>
                  <a:pt x="356397" y="511382"/>
                  <a:pt x="345342" y="511382"/>
                </a:cubicBezTo>
                <a:cubicBezTo>
                  <a:pt x="334275" y="511382"/>
                  <a:pt x="325312" y="520353"/>
                  <a:pt x="325312" y="531402"/>
                </a:cubicBezTo>
                <a:lnTo>
                  <a:pt x="325312" y="792622"/>
                </a:lnTo>
                <a:cubicBezTo>
                  <a:pt x="325312" y="792636"/>
                  <a:pt x="325312" y="792648"/>
                  <a:pt x="325312" y="792662"/>
                </a:cubicBezTo>
                <a:cubicBezTo>
                  <a:pt x="325312" y="792673"/>
                  <a:pt x="325312" y="792688"/>
                  <a:pt x="325312" y="792699"/>
                </a:cubicBezTo>
                <a:cubicBezTo>
                  <a:pt x="325312" y="792725"/>
                  <a:pt x="325312" y="792740"/>
                  <a:pt x="325312" y="792755"/>
                </a:cubicBezTo>
                <a:cubicBezTo>
                  <a:pt x="325364" y="800139"/>
                  <a:pt x="321466" y="806662"/>
                  <a:pt x="314612" y="810630"/>
                </a:cubicBezTo>
                <a:cubicBezTo>
                  <a:pt x="307961" y="814491"/>
                  <a:pt x="299698" y="814491"/>
                  <a:pt x="293059" y="810630"/>
                </a:cubicBezTo>
                <a:cubicBezTo>
                  <a:pt x="286497" y="806825"/>
                  <a:pt x="282724" y="800125"/>
                  <a:pt x="282724" y="792241"/>
                </a:cubicBezTo>
                <a:lnTo>
                  <a:pt x="282724" y="298468"/>
                </a:lnTo>
                <a:cubicBezTo>
                  <a:pt x="282724" y="287415"/>
                  <a:pt x="273765" y="278459"/>
                  <a:pt x="262710" y="278459"/>
                </a:cubicBezTo>
                <a:cubicBezTo>
                  <a:pt x="251643" y="278459"/>
                  <a:pt x="242680" y="287415"/>
                  <a:pt x="242680" y="298468"/>
                </a:cubicBezTo>
                <a:lnTo>
                  <a:pt x="242680" y="448822"/>
                </a:lnTo>
                <a:cubicBezTo>
                  <a:pt x="241981" y="456499"/>
                  <a:pt x="235127" y="462637"/>
                  <a:pt x="227160" y="462637"/>
                </a:cubicBezTo>
                <a:cubicBezTo>
                  <a:pt x="227119" y="462637"/>
                  <a:pt x="227071" y="462637"/>
                  <a:pt x="227031" y="462637"/>
                </a:cubicBezTo>
                <a:cubicBezTo>
                  <a:pt x="219644" y="462574"/>
                  <a:pt x="212017" y="457934"/>
                  <a:pt x="212017" y="450279"/>
                </a:cubicBezTo>
                <a:lnTo>
                  <a:pt x="212017" y="298834"/>
                </a:lnTo>
                <a:cubicBezTo>
                  <a:pt x="212017" y="261249"/>
                  <a:pt x="242773" y="230683"/>
                  <a:pt x="280571" y="230683"/>
                </a:cubicBezTo>
                <a:lnTo>
                  <a:pt x="408677" y="230683"/>
                </a:lnTo>
                <a:lnTo>
                  <a:pt x="408677" y="230683"/>
                </a:lnTo>
                <a:cubicBezTo>
                  <a:pt x="427197" y="230668"/>
                  <a:pt x="444803" y="237838"/>
                  <a:pt x="458256" y="250832"/>
                </a:cubicBezTo>
                <a:cubicBezTo>
                  <a:pt x="471646" y="263789"/>
                  <a:pt x="479021" y="280840"/>
                  <a:pt x="479032" y="298849"/>
                </a:cubicBezTo>
                <a:lnTo>
                  <a:pt x="479032" y="450279"/>
                </a:lnTo>
                <a:cubicBezTo>
                  <a:pt x="479032" y="457830"/>
                  <a:pt x="471035" y="462578"/>
                  <a:pt x="463638" y="462637"/>
                </a:cubicBezTo>
                <a:cubicBezTo>
                  <a:pt x="463597" y="462637"/>
                  <a:pt x="463549" y="462637"/>
                  <a:pt x="463508" y="462637"/>
                </a:cubicBezTo>
                <a:cubicBezTo>
                  <a:pt x="455526" y="462637"/>
                  <a:pt x="448901" y="456432"/>
                  <a:pt x="448395" y="448467"/>
                </a:cubicBezTo>
                <a:cubicBezTo>
                  <a:pt x="448395" y="448378"/>
                  <a:pt x="448369" y="448301"/>
                  <a:pt x="448369" y="448212"/>
                </a:cubicBezTo>
                <a:lnTo>
                  <a:pt x="448369" y="298834"/>
                </a:lnTo>
                <a:cubicBezTo>
                  <a:pt x="448369" y="287785"/>
                  <a:pt x="439395" y="278825"/>
                  <a:pt x="428340" y="278825"/>
                </a:cubicBezTo>
                <a:cubicBezTo>
                  <a:pt x="417273" y="278825"/>
                  <a:pt x="408310" y="287785"/>
                  <a:pt x="408310" y="298834"/>
                </a:cubicBezTo>
                <a:lnTo>
                  <a:pt x="408310" y="792622"/>
                </a:lnTo>
                <a:cubicBezTo>
                  <a:pt x="408310" y="802062"/>
                  <a:pt x="402496" y="807420"/>
                  <a:pt x="397610" y="810260"/>
                </a:cubicBezTo>
                <a:close/>
                <a:moveTo>
                  <a:pt x="142679" y="200368"/>
                </a:moveTo>
                <a:cubicBezTo>
                  <a:pt x="181517" y="200368"/>
                  <a:pt x="213134" y="168773"/>
                  <a:pt x="213134" y="129927"/>
                </a:cubicBezTo>
                <a:cubicBezTo>
                  <a:pt x="213134" y="91089"/>
                  <a:pt x="181520" y="59487"/>
                  <a:pt x="142679" y="59487"/>
                </a:cubicBezTo>
                <a:cubicBezTo>
                  <a:pt x="103826" y="59487"/>
                  <a:pt x="72209" y="91085"/>
                  <a:pt x="72209" y="129927"/>
                </a:cubicBezTo>
                <a:cubicBezTo>
                  <a:pt x="72209" y="168770"/>
                  <a:pt x="103823" y="200368"/>
                  <a:pt x="142679" y="200368"/>
                </a:cubicBezTo>
                <a:close/>
                <a:moveTo>
                  <a:pt x="142679" y="99527"/>
                </a:moveTo>
                <a:cubicBezTo>
                  <a:pt x="159431" y="99527"/>
                  <a:pt x="173076" y="113169"/>
                  <a:pt x="173076" y="129927"/>
                </a:cubicBezTo>
                <a:cubicBezTo>
                  <a:pt x="173076" y="146690"/>
                  <a:pt x="159427" y="160316"/>
                  <a:pt x="142679" y="160316"/>
                </a:cubicBezTo>
                <a:cubicBezTo>
                  <a:pt x="125912" y="160316"/>
                  <a:pt x="112267" y="146686"/>
                  <a:pt x="112267" y="129927"/>
                </a:cubicBezTo>
                <a:cubicBezTo>
                  <a:pt x="112267" y="113165"/>
                  <a:pt x="125916" y="99527"/>
                  <a:pt x="142679" y="99527"/>
                </a:cubicBezTo>
                <a:close/>
                <a:moveTo>
                  <a:pt x="209110" y="509234"/>
                </a:moveTo>
                <a:cubicBezTo>
                  <a:pt x="198054" y="509234"/>
                  <a:pt x="189081" y="518208"/>
                  <a:pt x="189081" y="529258"/>
                </a:cubicBezTo>
                <a:lnTo>
                  <a:pt x="189081" y="710385"/>
                </a:lnTo>
                <a:cubicBezTo>
                  <a:pt x="189081" y="710411"/>
                  <a:pt x="189081" y="710437"/>
                  <a:pt x="189081" y="710459"/>
                </a:cubicBezTo>
                <a:cubicBezTo>
                  <a:pt x="189081" y="710470"/>
                  <a:pt x="189081" y="710496"/>
                  <a:pt x="189081" y="710526"/>
                </a:cubicBezTo>
                <a:cubicBezTo>
                  <a:pt x="189121" y="716250"/>
                  <a:pt x="185504" y="719549"/>
                  <a:pt x="182467" y="721309"/>
                </a:cubicBezTo>
                <a:cubicBezTo>
                  <a:pt x="178354" y="723694"/>
                  <a:pt x="173242" y="723694"/>
                  <a:pt x="169129" y="721309"/>
                </a:cubicBezTo>
                <a:cubicBezTo>
                  <a:pt x="163492" y="718036"/>
                  <a:pt x="162860" y="713798"/>
                  <a:pt x="162882" y="710892"/>
                </a:cubicBezTo>
                <a:cubicBezTo>
                  <a:pt x="162882" y="710866"/>
                  <a:pt x="162882" y="710851"/>
                  <a:pt x="162882" y="710825"/>
                </a:cubicBezTo>
                <a:cubicBezTo>
                  <a:pt x="162882" y="710800"/>
                  <a:pt x="162882" y="710774"/>
                  <a:pt x="162882" y="710751"/>
                </a:cubicBezTo>
                <a:lnTo>
                  <a:pt x="162882" y="501631"/>
                </a:lnTo>
                <a:cubicBezTo>
                  <a:pt x="162882" y="490582"/>
                  <a:pt x="153920" y="481607"/>
                  <a:pt x="142853" y="481607"/>
                </a:cubicBezTo>
                <a:cubicBezTo>
                  <a:pt x="131801" y="481607"/>
                  <a:pt x="122823" y="490582"/>
                  <a:pt x="122823" y="501631"/>
                </a:cubicBezTo>
                <a:lnTo>
                  <a:pt x="122823" y="710751"/>
                </a:lnTo>
                <a:cubicBezTo>
                  <a:pt x="122823" y="710777"/>
                  <a:pt x="122838" y="710803"/>
                  <a:pt x="122838" y="710825"/>
                </a:cubicBezTo>
                <a:cubicBezTo>
                  <a:pt x="122838" y="710851"/>
                  <a:pt x="122823" y="710866"/>
                  <a:pt x="122823" y="710892"/>
                </a:cubicBezTo>
                <a:cubicBezTo>
                  <a:pt x="122875" y="716616"/>
                  <a:pt x="119258" y="719926"/>
                  <a:pt x="116210" y="721690"/>
                </a:cubicBezTo>
                <a:cubicBezTo>
                  <a:pt x="112097" y="724075"/>
                  <a:pt x="106985" y="724075"/>
                  <a:pt x="102883" y="721690"/>
                </a:cubicBezTo>
                <a:cubicBezTo>
                  <a:pt x="98848" y="719342"/>
                  <a:pt x="96625" y="715333"/>
                  <a:pt x="96625" y="710385"/>
                </a:cubicBezTo>
                <a:lnTo>
                  <a:pt x="96625" y="315219"/>
                </a:lnTo>
                <a:cubicBezTo>
                  <a:pt x="96625" y="304151"/>
                  <a:pt x="87662" y="295195"/>
                  <a:pt x="76610" y="295195"/>
                </a:cubicBezTo>
                <a:cubicBezTo>
                  <a:pt x="65540" y="295195"/>
                  <a:pt x="56581" y="304151"/>
                  <a:pt x="56581" y="315219"/>
                </a:cubicBezTo>
                <a:lnTo>
                  <a:pt x="56581" y="435336"/>
                </a:lnTo>
                <a:cubicBezTo>
                  <a:pt x="56122" y="439319"/>
                  <a:pt x="52327" y="442632"/>
                  <a:pt x="48066" y="442554"/>
                </a:cubicBezTo>
                <a:cubicBezTo>
                  <a:pt x="44737" y="442514"/>
                  <a:pt x="40058" y="440628"/>
                  <a:pt x="40058" y="436516"/>
                </a:cubicBezTo>
                <a:lnTo>
                  <a:pt x="40058" y="315585"/>
                </a:lnTo>
                <a:cubicBezTo>
                  <a:pt x="40058" y="288110"/>
                  <a:pt x="64352" y="264902"/>
                  <a:pt x="93100" y="264902"/>
                </a:cubicBezTo>
                <a:lnTo>
                  <a:pt x="152577" y="264902"/>
                </a:lnTo>
                <a:cubicBezTo>
                  <a:pt x="163633" y="264902"/>
                  <a:pt x="172606" y="255943"/>
                  <a:pt x="172606" y="244893"/>
                </a:cubicBezTo>
                <a:cubicBezTo>
                  <a:pt x="172606" y="233829"/>
                  <a:pt x="163633" y="224870"/>
                  <a:pt x="152577" y="224870"/>
                </a:cubicBezTo>
                <a:lnTo>
                  <a:pt x="93100" y="224870"/>
                </a:lnTo>
                <a:cubicBezTo>
                  <a:pt x="68846" y="224870"/>
                  <a:pt x="45732" y="234181"/>
                  <a:pt x="28048" y="251084"/>
                </a:cubicBezTo>
                <a:cubicBezTo>
                  <a:pt x="9961" y="268367"/>
                  <a:pt x="0" y="291272"/>
                  <a:pt x="0" y="315585"/>
                </a:cubicBezTo>
                <a:lnTo>
                  <a:pt x="0" y="436516"/>
                </a:lnTo>
                <a:cubicBezTo>
                  <a:pt x="0" y="462123"/>
                  <a:pt x="20969" y="482362"/>
                  <a:pt x="47722" y="482591"/>
                </a:cubicBezTo>
                <a:cubicBezTo>
                  <a:pt x="47863" y="482591"/>
                  <a:pt x="48003" y="482591"/>
                  <a:pt x="48144" y="482591"/>
                </a:cubicBezTo>
                <a:cubicBezTo>
                  <a:pt x="51025" y="482591"/>
                  <a:pt x="53844" y="482339"/>
                  <a:pt x="56585" y="481855"/>
                </a:cubicBezTo>
                <a:lnTo>
                  <a:pt x="56585" y="710389"/>
                </a:lnTo>
                <a:cubicBezTo>
                  <a:pt x="56585" y="729625"/>
                  <a:pt x="66372" y="746805"/>
                  <a:pt x="82769" y="756324"/>
                </a:cubicBezTo>
                <a:cubicBezTo>
                  <a:pt x="91028" y="761109"/>
                  <a:pt x="100283" y="763509"/>
                  <a:pt x="109548" y="763509"/>
                </a:cubicBezTo>
                <a:cubicBezTo>
                  <a:pt x="118803" y="763509"/>
                  <a:pt x="128068" y="761109"/>
                  <a:pt x="136332" y="756324"/>
                </a:cubicBezTo>
                <a:cubicBezTo>
                  <a:pt x="138651" y="754967"/>
                  <a:pt x="140837" y="753458"/>
                  <a:pt x="142893" y="751846"/>
                </a:cubicBezTo>
                <a:cubicBezTo>
                  <a:pt x="144806" y="753317"/>
                  <a:pt x="146851" y="754686"/>
                  <a:pt x="149026" y="755958"/>
                </a:cubicBezTo>
                <a:cubicBezTo>
                  <a:pt x="157285" y="760743"/>
                  <a:pt x="166540" y="763142"/>
                  <a:pt x="175794" y="763142"/>
                </a:cubicBezTo>
                <a:cubicBezTo>
                  <a:pt x="185060" y="763142"/>
                  <a:pt x="194314" y="760743"/>
                  <a:pt x="202574" y="755958"/>
                </a:cubicBezTo>
                <a:cubicBezTo>
                  <a:pt x="219241" y="746273"/>
                  <a:pt x="229154" y="729322"/>
                  <a:pt x="229128" y="710567"/>
                </a:cubicBezTo>
                <a:cubicBezTo>
                  <a:pt x="229128" y="710500"/>
                  <a:pt x="229143" y="710452"/>
                  <a:pt x="229143" y="710389"/>
                </a:cubicBezTo>
                <a:lnTo>
                  <a:pt x="229143" y="529261"/>
                </a:lnTo>
                <a:cubicBezTo>
                  <a:pt x="229143" y="518212"/>
                  <a:pt x="220169" y="509237"/>
                  <a:pt x="209114" y="509237"/>
                </a:cubicBezTo>
                <a:close/>
                <a:moveTo>
                  <a:pt x="548004" y="201547"/>
                </a:moveTo>
                <a:cubicBezTo>
                  <a:pt x="586842" y="201547"/>
                  <a:pt x="618463" y="169953"/>
                  <a:pt x="618463" y="131107"/>
                </a:cubicBezTo>
                <a:cubicBezTo>
                  <a:pt x="618463" y="92269"/>
                  <a:pt x="586846" y="60656"/>
                  <a:pt x="548004" y="60656"/>
                </a:cubicBezTo>
                <a:cubicBezTo>
                  <a:pt x="509152" y="60656"/>
                  <a:pt x="477534" y="92265"/>
                  <a:pt x="477534" y="131107"/>
                </a:cubicBezTo>
                <a:cubicBezTo>
                  <a:pt x="477534" y="169949"/>
                  <a:pt x="509148" y="201547"/>
                  <a:pt x="548004" y="201547"/>
                </a:cubicBezTo>
                <a:close/>
                <a:moveTo>
                  <a:pt x="548004" y="100707"/>
                </a:moveTo>
                <a:cubicBezTo>
                  <a:pt x="564760" y="100707"/>
                  <a:pt x="578401" y="114348"/>
                  <a:pt x="578401" y="131107"/>
                </a:cubicBezTo>
                <a:cubicBezTo>
                  <a:pt x="578401" y="147869"/>
                  <a:pt x="564756" y="161496"/>
                  <a:pt x="548004" y="161496"/>
                </a:cubicBezTo>
                <a:cubicBezTo>
                  <a:pt x="531237" y="161496"/>
                  <a:pt x="517592" y="147866"/>
                  <a:pt x="517592" y="131107"/>
                </a:cubicBezTo>
                <a:cubicBezTo>
                  <a:pt x="517592" y="114345"/>
                  <a:pt x="531241" y="100707"/>
                  <a:pt x="548004" y="100707"/>
                </a:cubicBezTo>
                <a:close/>
                <a:moveTo>
                  <a:pt x="691034" y="315585"/>
                </a:moveTo>
                <a:cubicBezTo>
                  <a:pt x="691023" y="265561"/>
                  <a:pt x="650318" y="224870"/>
                  <a:pt x="600284" y="224870"/>
                </a:cubicBezTo>
                <a:lnTo>
                  <a:pt x="600284" y="224870"/>
                </a:lnTo>
                <a:lnTo>
                  <a:pt x="536804" y="224870"/>
                </a:lnTo>
                <a:cubicBezTo>
                  <a:pt x="525752" y="224870"/>
                  <a:pt x="516779" y="233829"/>
                  <a:pt x="516779" y="244893"/>
                </a:cubicBezTo>
                <a:cubicBezTo>
                  <a:pt x="516779" y="255943"/>
                  <a:pt x="525752" y="264902"/>
                  <a:pt x="536804" y="264902"/>
                </a:cubicBezTo>
                <a:lnTo>
                  <a:pt x="600284" y="264902"/>
                </a:lnTo>
                <a:lnTo>
                  <a:pt x="600284" y="264902"/>
                </a:lnTo>
                <a:cubicBezTo>
                  <a:pt x="628232" y="264902"/>
                  <a:pt x="650980" y="287644"/>
                  <a:pt x="650980" y="315585"/>
                </a:cubicBezTo>
                <a:lnTo>
                  <a:pt x="650980" y="436516"/>
                </a:lnTo>
                <a:cubicBezTo>
                  <a:pt x="650980" y="440029"/>
                  <a:pt x="646563" y="442514"/>
                  <a:pt x="642602" y="442554"/>
                </a:cubicBezTo>
                <a:cubicBezTo>
                  <a:pt x="642591" y="442554"/>
                  <a:pt x="642565" y="442554"/>
                  <a:pt x="642539" y="442554"/>
                </a:cubicBezTo>
                <a:cubicBezTo>
                  <a:pt x="638285" y="442554"/>
                  <a:pt x="634757" y="439241"/>
                  <a:pt x="634479" y="434988"/>
                </a:cubicBezTo>
                <a:cubicBezTo>
                  <a:pt x="634479" y="434937"/>
                  <a:pt x="634464" y="434903"/>
                  <a:pt x="634464" y="434852"/>
                </a:cubicBezTo>
                <a:lnTo>
                  <a:pt x="634464" y="315219"/>
                </a:lnTo>
                <a:cubicBezTo>
                  <a:pt x="634464" y="304151"/>
                  <a:pt x="625491" y="295195"/>
                  <a:pt x="614435" y="295195"/>
                </a:cubicBezTo>
                <a:cubicBezTo>
                  <a:pt x="603368" y="295195"/>
                  <a:pt x="594406" y="304151"/>
                  <a:pt x="594406" y="315219"/>
                </a:cubicBezTo>
                <a:lnTo>
                  <a:pt x="594406" y="710385"/>
                </a:lnTo>
                <a:cubicBezTo>
                  <a:pt x="594406" y="710411"/>
                  <a:pt x="594406" y="710437"/>
                  <a:pt x="594406" y="710459"/>
                </a:cubicBezTo>
                <a:cubicBezTo>
                  <a:pt x="594406" y="710470"/>
                  <a:pt x="594406" y="710496"/>
                  <a:pt x="594406" y="710526"/>
                </a:cubicBezTo>
                <a:cubicBezTo>
                  <a:pt x="594447" y="715156"/>
                  <a:pt x="592020" y="719231"/>
                  <a:pt x="587793" y="721690"/>
                </a:cubicBezTo>
                <a:cubicBezTo>
                  <a:pt x="583680" y="724075"/>
                  <a:pt x="578568" y="724075"/>
                  <a:pt x="574455" y="721690"/>
                </a:cubicBezTo>
                <a:cubicBezTo>
                  <a:pt x="570279" y="719253"/>
                  <a:pt x="568174" y="715625"/>
                  <a:pt x="568207" y="710892"/>
                </a:cubicBezTo>
                <a:cubicBezTo>
                  <a:pt x="568207" y="710866"/>
                  <a:pt x="568207" y="710851"/>
                  <a:pt x="568207" y="710825"/>
                </a:cubicBezTo>
                <a:cubicBezTo>
                  <a:pt x="568207" y="710800"/>
                  <a:pt x="568207" y="710774"/>
                  <a:pt x="568207" y="710751"/>
                </a:cubicBezTo>
                <a:lnTo>
                  <a:pt x="568207" y="501631"/>
                </a:lnTo>
                <a:cubicBezTo>
                  <a:pt x="568207" y="490582"/>
                  <a:pt x="559234" y="481607"/>
                  <a:pt x="548178" y="481607"/>
                </a:cubicBezTo>
                <a:cubicBezTo>
                  <a:pt x="537126" y="481607"/>
                  <a:pt x="528149" y="490582"/>
                  <a:pt x="528149" y="501631"/>
                </a:cubicBezTo>
                <a:lnTo>
                  <a:pt x="528149" y="710751"/>
                </a:lnTo>
                <a:cubicBezTo>
                  <a:pt x="528149" y="710777"/>
                  <a:pt x="528164" y="710803"/>
                  <a:pt x="528164" y="710825"/>
                </a:cubicBezTo>
                <a:cubicBezTo>
                  <a:pt x="528164" y="710840"/>
                  <a:pt x="528149" y="710866"/>
                  <a:pt x="528149" y="710892"/>
                </a:cubicBezTo>
                <a:cubicBezTo>
                  <a:pt x="528190" y="715244"/>
                  <a:pt x="525956" y="718746"/>
                  <a:pt x="521535" y="721309"/>
                </a:cubicBezTo>
                <a:cubicBezTo>
                  <a:pt x="517422" y="723694"/>
                  <a:pt x="512311" y="723694"/>
                  <a:pt x="508197" y="721309"/>
                </a:cubicBezTo>
                <a:cubicBezTo>
                  <a:pt x="504058" y="718909"/>
                  <a:pt x="501950" y="715230"/>
                  <a:pt x="501950" y="710385"/>
                </a:cubicBezTo>
                <a:lnTo>
                  <a:pt x="501950" y="529173"/>
                </a:lnTo>
                <a:cubicBezTo>
                  <a:pt x="501950" y="518105"/>
                  <a:pt x="492988" y="509149"/>
                  <a:pt x="481936" y="509149"/>
                </a:cubicBezTo>
                <a:cubicBezTo>
                  <a:pt x="470869" y="509149"/>
                  <a:pt x="461907" y="518105"/>
                  <a:pt x="461907" y="529173"/>
                </a:cubicBezTo>
                <a:lnTo>
                  <a:pt x="461907" y="710385"/>
                </a:lnTo>
                <a:cubicBezTo>
                  <a:pt x="461907" y="729392"/>
                  <a:pt x="471694" y="746436"/>
                  <a:pt x="488091" y="755935"/>
                </a:cubicBezTo>
                <a:cubicBezTo>
                  <a:pt x="496350" y="760735"/>
                  <a:pt x="505605" y="763131"/>
                  <a:pt x="514870" y="763131"/>
                </a:cubicBezTo>
                <a:cubicBezTo>
                  <a:pt x="524125" y="763131"/>
                  <a:pt x="533379" y="760731"/>
                  <a:pt x="541639" y="755946"/>
                </a:cubicBezTo>
                <a:cubicBezTo>
                  <a:pt x="543814" y="754678"/>
                  <a:pt x="545855" y="753306"/>
                  <a:pt x="547782" y="751809"/>
                </a:cubicBezTo>
                <a:cubicBezTo>
                  <a:pt x="549835" y="753447"/>
                  <a:pt x="552010" y="754955"/>
                  <a:pt x="554344" y="756313"/>
                </a:cubicBezTo>
                <a:cubicBezTo>
                  <a:pt x="562592" y="761098"/>
                  <a:pt x="571858" y="763497"/>
                  <a:pt x="581113" y="763497"/>
                </a:cubicBezTo>
                <a:cubicBezTo>
                  <a:pt x="590378" y="763497"/>
                  <a:pt x="599633" y="761098"/>
                  <a:pt x="607892" y="756313"/>
                </a:cubicBezTo>
                <a:cubicBezTo>
                  <a:pt x="624574" y="746632"/>
                  <a:pt x="634472" y="729540"/>
                  <a:pt x="634450" y="710544"/>
                </a:cubicBezTo>
                <a:cubicBezTo>
                  <a:pt x="634450" y="710489"/>
                  <a:pt x="634461" y="710430"/>
                  <a:pt x="634461" y="710378"/>
                </a:cubicBezTo>
                <a:lnTo>
                  <a:pt x="634461" y="481896"/>
                </a:lnTo>
                <a:cubicBezTo>
                  <a:pt x="637087" y="482339"/>
                  <a:pt x="639780" y="482580"/>
                  <a:pt x="642535" y="482580"/>
                </a:cubicBezTo>
                <a:cubicBezTo>
                  <a:pt x="642676" y="482580"/>
                  <a:pt x="642813" y="482580"/>
                  <a:pt x="642953" y="482580"/>
                </a:cubicBezTo>
                <a:cubicBezTo>
                  <a:pt x="669470" y="482354"/>
                  <a:pt x="691031" y="461683"/>
                  <a:pt x="691031" y="436505"/>
                </a:cubicBezTo>
                <a:lnTo>
                  <a:pt x="691031" y="315574"/>
                </a:lnTo>
                <a:lnTo>
                  <a:pt x="691031" y="315574"/>
                </a:lnTo>
                <a:lnTo>
                  <a:pt x="691031" y="315574"/>
                </a:lnTo>
                <a:close/>
              </a:path>
            </a:pathLst>
          </a:custGeom>
          <a:solidFill>
            <a:srgbClr val="000000"/>
          </a:solidFill>
          <a:ln w="4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2EE75F0F-95D1-15E4-9003-450CA4A8F766}"/>
              </a:ext>
            </a:extLst>
          </p:cNvPr>
          <p:cNvSpPr>
            <a:spLocks noChangeAspect="1"/>
          </p:cNvSpPr>
          <p:nvPr/>
        </p:nvSpPr>
        <p:spPr>
          <a:xfrm>
            <a:off x="9172804" y="4155103"/>
            <a:ext cx="815315" cy="775104"/>
          </a:xfrm>
          <a:custGeom>
            <a:avLst/>
            <a:gdLst>
              <a:gd name="connsiteX0" fmla="*/ 794891 w 815315"/>
              <a:gd name="connsiteY0" fmla="*/ 178775 h 775104"/>
              <a:gd name="connsiteX1" fmla="*/ 794866 w 815315"/>
              <a:gd name="connsiteY1" fmla="*/ 178764 h 775104"/>
              <a:gd name="connsiteX2" fmla="*/ 769710 w 815315"/>
              <a:gd name="connsiteY2" fmla="*/ 166188 h 775104"/>
              <a:gd name="connsiteX3" fmla="*/ 771322 w 815315"/>
              <a:gd name="connsiteY3" fmla="*/ 137711 h 775104"/>
              <a:gd name="connsiteX4" fmla="*/ 771322 w 815315"/>
              <a:gd name="connsiteY4" fmla="*/ 137559 h 775104"/>
              <a:gd name="connsiteX5" fmla="*/ 753313 w 815315"/>
              <a:gd name="connsiteY5" fmla="*/ 103716 h 775104"/>
              <a:gd name="connsiteX6" fmla="*/ 715378 w 815315"/>
              <a:gd name="connsiteY6" fmla="*/ 102984 h 775104"/>
              <a:gd name="connsiteX7" fmla="*/ 715363 w 815315"/>
              <a:gd name="connsiteY7" fmla="*/ 102984 h 775104"/>
              <a:gd name="connsiteX8" fmla="*/ 715363 w 815315"/>
              <a:gd name="connsiteY8" fmla="*/ 102995 h 775104"/>
              <a:gd name="connsiteX9" fmla="*/ 597056 w 815315"/>
              <a:gd name="connsiteY9" fmla="*/ 171380 h 775104"/>
              <a:gd name="connsiteX10" fmla="*/ 597030 w 815315"/>
              <a:gd name="connsiteY10" fmla="*/ 171391 h 775104"/>
              <a:gd name="connsiteX11" fmla="*/ 578332 w 815315"/>
              <a:gd name="connsiteY11" fmla="*/ 201554 h 775104"/>
              <a:gd name="connsiteX12" fmla="*/ 578332 w 815315"/>
              <a:gd name="connsiteY12" fmla="*/ 201591 h 775104"/>
              <a:gd name="connsiteX13" fmla="*/ 578332 w 815315"/>
              <a:gd name="connsiteY13" fmla="*/ 201632 h 775104"/>
              <a:gd name="connsiteX14" fmla="*/ 575210 w 815315"/>
              <a:gd name="connsiteY14" fmla="*/ 256408 h 775104"/>
              <a:gd name="connsiteX15" fmla="*/ 398417 w 815315"/>
              <a:gd name="connsiteY15" fmla="*/ 358442 h 775104"/>
              <a:gd name="connsiteX16" fmla="*/ 386995 w 815315"/>
              <a:gd name="connsiteY16" fmla="*/ 356198 h 775104"/>
              <a:gd name="connsiteX17" fmla="*/ 356620 w 815315"/>
              <a:gd name="connsiteY17" fmla="*/ 386576 h 775104"/>
              <a:gd name="connsiteX18" fmla="*/ 386995 w 815315"/>
              <a:gd name="connsiteY18" fmla="*/ 416942 h 775104"/>
              <a:gd name="connsiteX19" fmla="*/ 416937 w 815315"/>
              <a:gd name="connsiteY19" fmla="*/ 391701 h 775104"/>
              <a:gd name="connsiteX20" fmla="*/ 595473 w 815315"/>
              <a:gd name="connsiteY20" fmla="*/ 288668 h 775104"/>
              <a:gd name="connsiteX21" fmla="*/ 644301 w 815315"/>
              <a:gd name="connsiteY21" fmla="*/ 313221 h 775104"/>
              <a:gd name="connsiteX22" fmla="*/ 644353 w 815315"/>
              <a:gd name="connsiteY22" fmla="*/ 313236 h 775104"/>
              <a:gd name="connsiteX23" fmla="*/ 644367 w 815315"/>
              <a:gd name="connsiteY23" fmla="*/ 313247 h 775104"/>
              <a:gd name="connsiteX24" fmla="*/ 644800 w 815315"/>
              <a:gd name="connsiteY24" fmla="*/ 313451 h 775104"/>
              <a:gd name="connsiteX25" fmla="*/ 645370 w 815315"/>
              <a:gd name="connsiteY25" fmla="*/ 313717 h 775104"/>
              <a:gd name="connsiteX26" fmla="*/ 660934 w 815315"/>
              <a:gd name="connsiteY26" fmla="*/ 317141 h 775104"/>
              <a:gd name="connsiteX27" fmla="*/ 679196 w 815315"/>
              <a:gd name="connsiteY27" fmla="*/ 312397 h 775104"/>
              <a:gd name="connsiteX28" fmla="*/ 679880 w 815315"/>
              <a:gd name="connsiteY28" fmla="*/ 312042 h 775104"/>
              <a:gd name="connsiteX29" fmla="*/ 796855 w 815315"/>
              <a:gd name="connsiteY29" fmla="*/ 244649 h 775104"/>
              <a:gd name="connsiteX30" fmla="*/ 796870 w 815315"/>
              <a:gd name="connsiteY30" fmla="*/ 244634 h 775104"/>
              <a:gd name="connsiteX31" fmla="*/ 796870 w 815315"/>
              <a:gd name="connsiteY31" fmla="*/ 244634 h 775104"/>
              <a:gd name="connsiteX32" fmla="*/ 815298 w 815315"/>
              <a:gd name="connsiteY32" fmla="*/ 210995 h 775104"/>
              <a:gd name="connsiteX33" fmla="*/ 794903 w 815315"/>
              <a:gd name="connsiteY33" fmla="*/ 178775 h 775104"/>
              <a:gd name="connsiteX34" fmla="*/ 660975 w 815315"/>
              <a:gd name="connsiteY34" fmla="*/ 278998 h 775104"/>
              <a:gd name="connsiteX35" fmla="*/ 613416 w 815315"/>
              <a:gd name="connsiteY35" fmla="*/ 255088 h 775104"/>
              <a:gd name="connsiteX36" fmla="*/ 616308 w 815315"/>
              <a:gd name="connsiteY36" fmla="*/ 204205 h 775104"/>
              <a:gd name="connsiteX37" fmla="*/ 733258 w 815315"/>
              <a:gd name="connsiteY37" fmla="*/ 136609 h 775104"/>
              <a:gd name="connsiteX38" fmla="*/ 731013 w 815315"/>
              <a:gd name="connsiteY38" fmla="*/ 176316 h 775104"/>
              <a:gd name="connsiteX39" fmla="*/ 731013 w 815315"/>
              <a:gd name="connsiteY39" fmla="*/ 176494 h 775104"/>
              <a:gd name="connsiteX40" fmla="*/ 730998 w 815315"/>
              <a:gd name="connsiteY40" fmla="*/ 176534 h 775104"/>
              <a:gd name="connsiteX41" fmla="*/ 730998 w 815315"/>
              <a:gd name="connsiteY41" fmla="*/ 176734 h 775104"/>
              <a:gd name="connsiteX42" fmla="*/ 730987 w 815315"/>
              <a:gd name="connsiteY42" fmla="*/ 178394 h 775104"/>
              <a:gd name="connsiteX43" fmla="*/ 731050 w 815315"/>
              <a:gd name="connsiteY43" fmla="*/ 179130 h 775104"/>
              <a:gd name="connsiteX44" fmla="*/ 731153 w 815315"/>
              <a:gd name="connsiteY44" fmla="*/ 180210 h 775104"/>
              <a:gd name="connsiteX45" fmla="*/ 731345 w 815315"/>
              <a:gd name="connsiteY45" fmla="*/ 181249 h 775104"/>
              <a:gd name="connsiteX46" fmla="*/ 731497 w 815315"/>
              <a:gd name="connsiteY46" fmla="*/ 181996 h 775104"/>
              <a:gd name="connsiteX47" fmla="*/ 731815 w 815315"/>
              <a:gd name="connsiteY47" fmla="*/ 183117 h 775104"/>
              <a:gd name="connsiteX48" fmla="*/ 732008 w 815315"/>
              <a:gd name="connsiteY48" fmla="*/ 183764 h 775104"/>
              <a:gd name="connsiteX49" fmla="*/ 732414 w 815315"/>
              <a:gd name="connsiteY49" fmla="*/ 184814 h 775104"/>
              <a:gd name="connsiteX50" fmla="*/ 732696 w 815315"/>
              <a:gd name="connsiteY50" fmla="*/ 185487 h 775104"/>
              <a:gd name="connsiteX51" fmla="*/ 733154 w 815315"/>
              <a:gd name="connsiteY51" fmla="*/ 186389 h 775104"/>
              <a:gd name="connsiteX52" fmla="*/ 733557 w 815315"/>
              <a:gd name="connsiteY52" fmla="*/ 187151 h 775104"/>
              <a:gd name="connsiteX53" fmla="*/ 734005 w 815315"/>
              <a:gd name="connsiteY53" fmla="*/ 187876 h 775104"/>
              <a:gd name="connsiteX54" fmla="*/ 734578 w 815315"/>
              <a:gd name="connsiteY54" fmla="*/ 188726 h 775104"/>
              <a:gd name="connsiteX55" fmla="*/ 735011 w 815315"/>
              <a:gd name="connsiteY55" fmla="*/ 189285 h 775104"/>
              <a:gd name="connsiteX56" fmla="*/ 735736 w 815315"/>
              <a:gd name="connsiteY56" fmla="*/ 190172 h 775104"/>
              <a:gd name="connsiteX57" fmla="*/ 736195 w 815315"/>
              <a:gd name="connsiteY57" fmla="*/ 190653 h 775104"/>
              <a:gd name="connsiteX58" fmla="*/ 737019 w 815315"/>
              <a:gd name="connsiteY58" fmla="*/ 191492 h 775104"/>
              <a:gd name="connsiteX59" fmla="*/ 737593 w 815315"/>
              <a:gd name="connsiteY59" fmla="*/ 191988 h 775104"/>
              <a:gd name="connsiteX60" fmla="*/ 738407 w 815315"/>
              <a:gd name="connsiteY60" fmla="*/ 192672 h 775104"/>
              <a:gd name="connsiteX61" fmla="*/ 739291 w 815315"/>
              <a:gd name="connsiteY61" fmla="*/ 193293 h 775104"/>
              <a:gd name="connsiteX62" fmla="*/ 739901 w 815315"/>
              <a:gd name="connsiteY62" fmla="*/ 193711 h 775104"/>
              <a:gd name="connsiteX63" fmla="*/ 741373 w 815315"/>
              <a:gd name="connsiteY63" fmla="*/ 194550 h 775104"/>
              <a:gd name="connsiteX64" fmla="*/ 741514 w 815315"/>
              <a:gd name="connsiteY64" fmla="*/ 194624 h 775104"/>
              <a:gd name="connsiteX65" fmla="*/ 741539 w 815315"/>
              <a:gd name="connsiteY65" fmla="*/ 194639 h 775104"/>
              <a:gd name="connsiteX66" fmla="*/ 741717 w 815315"/>
              <a:gd name="connsiteY66" fmla="*/ 194728 h 775104"/>
              <a:gd name="connsiteX67" fmla="*/ 776815 w 815315"/>
              <a:gd name="connsiteY67" fmla="*/ 212278 h 775104"/>
              <a:gd name="connsiteX68" fmla="*/ 660994 w 815315"/>
              <a:gd name="connsiteY68" fmla="*/ 278998 h 775104"/>
              <a:gd name="connsiteX69" fmla="*/ 744654 w 815315"/>
              <a:gd name="connsiteY69" fmla="*/ 293778 h 775104"/>
              <a:gd name="connsiteX70" fmla="*/ 729907 w 815315"/>
              <a:gd name="connsiteY70" fmla="*/ 316291 h 775104"/>
              <a:gd name="connsiteX71" fmla="*/ 512748 w 815315"/>
              <a:gd name="connsiteY71" fmla="*/ 713935 h 775104"/>
              <a:gd name="connsiteX72" fmla="*/ 85400 w 815315"/>
              <a:gd name="connsiteY72" fmla="*/ 563196 h 775104"/>
              <a:gd name="connsiteX73" fmla="*/ 165909 w 815315"/>
              <a:gd name="connsiteY73" fmla="*/ 117347 h 775104"/>
              <a:gd name="connsiteX74" fmla="*/ 619012 w 815315"/>
              <a:gd name="connsiteY74" fmla="*/ 125534 h 775104"/>
              <a:gd name="connsiteX75" fmla="*/ 645869 w 815315"/>
              <a:gd name="connsiteY75" fmla="*/ 123859 h 775104"/>
              <a:gd name="connsiteX76" fmla="*/ 644194 w 815315"/>
              <a:gd name="connsiteY76" fmla="*/ 97009 h 775104"/>
              <a:gd name="connsiteX77" fmla="*/ 394656 w 815315"/>
              <a:gd name="connsiteY77" fmla="*/ 62 h 775104"/>
              <a:gd name="connsiteX78" fmla="*/ 141766 w 815315"/>
              <a:gd name="connsiteY78" fmla="*/ 87934 h 775104"/>
              <a:gd name="connsiteX79" fmla="*/ 6160 w 815315"/>
              <a:gd name="connsiteY79" fmla="*/ 318698 h 775104"/>
              <a:gd name="connsiteX80" fmla="*/ 52488 w 815315"/>
              <a:gd name="connsiteY80" fmla="*/ 582317 h 775104"/>
              <a:gd name="connsiteX81" fmla="*/ 258664 w 815315"/>
              <a:gd name="connsiteY81" fmla="*/ 753036 h 775104"/>
              <a:gd name="connsiteX82" fmla="*/ 387635 w 815315"/>
              <a:gd name="connsiteY82" fmla="*/ 775104 h 775104"/>
              <a:gd name="connsiteX83" fmla="*/ 526367 w 815315"/>
              <a:gd name="connsiteY83" fmla="*/ 749463 h 775104"/>
              <a:gd name="connsiteX84" fmla="*/ 727902 w 815315"/>
              <a:gd name="connsiteY84" fmla="*/ 573283 h 775104"/>
              <a:gd name="connsiteX85" fmla="*/ 767172 w 815315"/>
              <a:gd name="connsiteY85" fmla="*/ 308533 h 775104"/>
              <a:gd name="connsiteX86" fmla="*/ 744654 w 815315"/>
              <a:gd name="connsiteY86" fmla="*/ 293775 h 775104"/>
              <a:gd name="connsiteX87" fmla="*/ 266750 w 815315"/>
              <a:gd name="connsiteY87" fmla="*/ 233585 h 775104"/>
              <a:gd name="connsiteX88" fmla="*/ 519410 w 815315"/>
              <a:gd name="connsiteY88" fmla="*/ 244002 h 775104"/>
              <a:gd name="connsiteX89" fmla="*/ 546319 w 815315"/>
              <a:gd name="connsiteY89" fmla="*/ 243014 h 775104"/>
              <a:gd name="connsiteX90" fmla="*/ 545320 w 815315"/>
              <a:gd name="connsiteY90" fmla="*/ 216123 h 775104"/>
              <a:gd name="connsiteX91" fmla="*/ 396572 w 815315"/>
              <a:gd name="connsiteY91" fmla="*/ 154162 h 775104"/>
              <a:gd name="connsiteX92" fmla="*/ 243233 w 815315"/>
              <a:gd name="connsiteY92" fmla="*/ 203662 h 775104"/>
              <a:gd name="connsiteX93" fmla="*/ 158840 w 815315"/>
              <a:gd name="connsiteY93" fmla="*/ 340896 h 775104"/>
              <a:gd name="connsiteX94" fmla="*/ 183870 w 815315"/>
              <a:gd name="connsiteY94" fmla="*/ 500033 h 775104"/>
              <a:gd name="connsiteX95" fmla="*/ 306313 w 815315"/>
              <a:gd name="connsiteY95" fmla="*/ 604759 h 775104"/>
              <a:gd name="connsiteX96" fmla="*/ 386988 w 815315"/>
              <a:gd name="connsiteY96" fmla="*/ 619188 h 775104"/>
              <a:gd name="connsiteX97" fmla="*/ 467449 w 815315"/>
              <a:gd name="connsiteY97" fmla="*/ 604848 h 775104"/>
              <a:gd name="connsiteX98" fmla="*/ 589995 w 815315"/>
              <a:gd name="connsiteY98" fmla="*/ 500251 h 775104"/>
              <a:gd name="connsiteX99" fmla="*/ 615191 w 815315"/>
              <a:gd name="connsiteY99" fmla="*/ 341129 h 775104"/>
              <a:gd name="connsiteX100" fmla="*/ 592802 w 815315"/>
              <a:gd name="connsiteY100" fmla="*/ 326190 h 775104"/>
              <a:gd name="connsiteX101" fmla="*/ 577848 w 815315"/>
              <a:gd name="connsiteY101" fmla="*/ 348562 h 775104"/>
              <a:gd name="connsiteX102" fmla="*/ 454284 w 815315"/>
              <a:gd name="connsiteY102" fmla="*/ 569138 h 775104"/>
              <a:gd name="connsiteX103" fmla="*/ 217100 w 815315"/>
              <a:gd name="connsiteY103" fmla="*/ 481470 h 775104"/>
              <a:gd name="connsiteX104" fmla="*/ 266750 w 815315"/>
              <a:gd name="connsiteY104" fmla="*/ 233585 h 77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815315" h="775104">
                <a:moveTo>
                  <a:pt x="794891" y="178775"/>
                </a:moveTo>
                <a:cubicBezTo>
                  <a:pt x="794891" y="178775"/>
                  <a:pt x="794880" y="178764"/>
                  <a:pt x="794866" y="178764"/>
                </a:cubicBezTo>
                <a:lnTo>
                  <a:pt x="769710" y="166188"/>
                </a:lnTo>
                <a:lnTo>
                  <a:pt x="771322" y="137711"/>
                </a:lnTo>
                <a:cubicBezTo>
                  <a:pt x="771322" y="137659"/>
                  <a:pt x="771322" y="137611"/>
                  <a:pt x="771322" y="137559"/>
                </a:cubicBezTo>
                <a:cubicBezTo>
                  <a:pt x="772059" y="124007"/>
                  <a:pt x="765182" y="111049"/>
                  <a:pt x="753313" y="103716"/>
                </a:cubicBezTo>
                <a:cubicBezTo>
                  <a:pt x="741473" y="96384"/>
                  <a:pt x="727280" y="96106"/>
                  <a:pt x="715378" y="102984"/>
                </a:cubicBezTo>
                <a:cubicBezTo>
                  <a:pt x="715378" y="102984"/>
                  <a:pt x="715378" y="102984"/>
                  <a:pt x="715363" y="102984"/>
                </a:cubicBezTo>
                <a:cubicBezTo>
                  <a:pt x="715363" y="102984"/>
                  <a:pt x="715363" y="102984"/>
                  <a:pt x="715363" y="102995"/>
                </a:cubicBezTo>
                <a:lnTo>
                  <a:pt x="597056" y="171380"/>
                </a:lnTo>
                <a:cubicBezTo>
                  <a:pt x="597056" y="171380"/>
                  <a:pt x="597041" y="171391"/>
                  <a:pt x="597030" y="171391"/>
                </a:cubicBezTo>
                <a:cubicBezTo>
                  <a:pt x="586100" y="177721"/>
                  <a:pt x="579105" y="188989"/>
                  <a:pt x="578332" y="201554"/>
                </a:cubicBezTo>
                <a:cubicBezTo>
                  <a:pt x="578332" y="201565"/>
                  <a:pt x="578332" y="201580"/>
                  <a:pt x="578332" y="201591"/>
                </a:cubicBezTo>
                <a:cubicBezTo>
                  <a:pt x="578332" y="201606"/>
                  <a:pt x="578332" y="201617"/>
                  <a:pt x="578332" y="201632"/>
                </a:cubicBezTo>
                <a:lnTo>
                  <a:pt x="575210" y="256408"/>
                </a:lnTo>
                <a:lnTo>
                  <a:pt x="398417" y="358442"/>
                </a:lnTo>
                <a:cubicBezTo>
                  <a:pt x="394889" y="356997"/>
                  <a:pt x="391042" y="356198"/>
                  <a:pt x="386995" y="356198"/>
                </a:cubicBezTo>
                <a:cubicBezTo>
                  <a:pt x="370240" y="356198"/>
                  <a:pt x="356620" y="369824"/>
                  <a:pt x="356620" y="386576"/>
                </a:cubicBezTo>
                <a:cubicBezTo>
                  <a:pt x="356620" y="403327"/>
                  <a:pt x="370240" y="416942"/>
                  <a:pt x="386995" y="416942"/>
                </a:cubicBezTo>
                <a:cubicBezTo>
                  <a:pt x="401998" y="416942"/>
                  <a:pt x="414489" y="406019"/>
                  <a:pt x="416937" y="391701"/>
                </a:cubicBezTo>
                <a:lnTo>
                  <a:pt x="595473" y="288668"/>
                </a:lnTo>
                <a:lnTo>
                  <a:pt x="644301" y="313221"/>
                </a:lnTo>
                <a:cubicBezTo>
                  <a:pt x="644327" y="313221"/>
                  <a:pt x="644342" y="313236"/>
                  <a:pt x="644353" y="313236"/>
                </a:cubicBezTo>
                <a:cubicBezTo>
                  <a:pt x="644353" y="313236"/>
                  <a:pt x="644353" y="313247"/>
                  <a:pt x="644367" y="313247"/>
                </a:cubicBezTo>
                <a:cubicBezTo>
                  <a:pt x="644508" y="313314"/>
                  <a:pt x="644660" y="313373"/>
                  <a:pt x="644800" y="313451"/>
                </a:cubicBezTo>
                <a:cubicBezTo>
                  <a:pt x="644993" y="313536"/>
                  <a:pt x="645181" y="313628"/>
                  <a:pt x="645370" y="313717"/>
                </a:cubicBezTo>
                <a:cubicBezTo>
                  <a:pt x="650319" y="316002"/>
                  <a:pt x="655612" y="317141"/>
                  <a:pt x="660934" y="317141"/>
                </a:cubicBezTo>
                <a:cubicBezTo>
                  <a:pt x="667215" y="317141"/>
                  <a:pt x="673485" y="315544"/>
                  <a:pt x="679196" y="312397"/>
                </a:cubicBezTo>
                <a:cubicBezTo>
                  <a:pt x="679421" y="312282"/>
                  <a:pt x="679654" y="312168"/>
                  <a:pt x="679880" y="312042"/>
                </a:cubicBezTo>
                <a:lnTo>
                  <a:pt x="796855" y="244649"/>
                </a:lnTo>
                <a:cubicBezTo>
                  <a:pt x="796870" y="244649"/>
                  <a:pt x="796870" y="244634"/>
                  <a:pt x="796870" y="244634"/>
                </a:cubicBezTo>
                <a:lnTo>
                  <a:pt x="796870" y="244634"/>
                </a:lnTo>
                <a:cubicBezTo>
                  <a:pt x="808662" y="237837"/>
                  <a:pt x="815720" y="224939"/>
                  <a:pt x="815298" y="210995"/>
                </a:cubicBezTo>
                <a:cubicBezTo>
                  <a:pt x="814880" y="197205"/>
                  <a:pt x="807061" y="184869"/>
                  <a:pt x="794903" y="178775"/>
                </a:cubicBezTo>
                <a:close/>
                <a:moveTo>
                  <a:pt x="660975" y="278998"/>
                </a:moveTo>
                <a:lnTo>
                  <a:pt x="613416" y="255088"/>
                </a:lnTo>
                <a:lnTo>
                  <a:pt x="616308" y="204205"/>
                </a:lnTo>
                <a:lnTo>
                  <a:pt x="733258" y="136609"/>
                </a:lnTo>
                <a:lnTo>
                  <a:pt x="731013" y="176316"/>
                </a:lnTo>
                <a:cubicBezTo>
                  <a:pt x="731013" y="176379"/>
                  <a:pt x="731013" y="176442"/>
                  <a:pt x="731013" y="176494"/>
                </a:cubicBezTo>
                <a:lnTo>
                  <a:pt x="730998" y="176534"/>
                </a:lnTo>
                <a:cubicBezTo>
                  <a:pt x="730998" y="176608"/>
                  <a:pt x="730998" y="176675"/>
                  <a:pt x="730998" y="176734"/>
                </a:cubicBezTo>
                <a:cubicBezTo>
                  <a:pt x="730972" y="177292"/>
                  <a:pt x="730972" y="177840"/>
                  <a:pt x="730987" y="178394"/>
                </a:cubicBezTo>
                <a:cubicBezTo>
                  <a:pt x="730998" y="178635"/>
                  <a:pt x="731038" y="178890"/>
                  <a:pt x="731050" y="179130"/>
                </a:cubicBezTo>
                <a:cubicBezTo>
                  <a:pt x="731090" y="179485"/>
                  <a:pt x="731105" y="179855"/>
                  <a:pt x="731153" y="180210"/>
                </a:cubicBezTo>
                <a:cubicBezTo>
                  <a:pt x="731205" y="180565"/>
                  <a:pt x="731279" y="180909"/>
                  <a:pt x="731345" y="181249"/>
                </a:cubicBezTo>
                <a:cubicBezTo>
                  <a:pt x="731397" y="181489"/>
                  <a:pt x="731431" y="181745"/>
                  <a:pt x="731497" y="181996"/>
                </a:cubicBezTo>
                <a:cubicBezTo>
                  <a:pt x="731586" y="182377"/>
                  <a:pt x="731697" y="182743"/>
                  <a:pt x="731815" y="183117"/>
                </a:cubicBezTo>
                <a:cubicBezTo>
                  <a:pt x="731882" y="183331"/>
                  <a:pt x="731930" y="183549"/>
                  <a:pt x="732008" y="183764"/>
                </a:cubicBezTo>
                <a:cubicBezTo>
                  <a:pt x="732133" y="184115"/>
                  <a:pt x="732274" y="184463"/>
                  <a:pt x="732414" y="184814"/>
                </a:cubicBezTo>
                <a:cubicBezTo>
                  <a:pt x="732503" y="185028"/>
                  <a:pt x="732592" y="185261"/>
                  <a:pt x="732696" y="185487"/>
                </a:cubicBezTo>
                <a:cubicBezTo>
                  <a:pt x="732832" y="185794"/>
                  <a:pt x="732988" y="186082"/>
                  <a:pt x="733154" y="186389"/>
                </a:cubicBezTo>
                <a:cubicBezTo>
                  <a:pt x="733280" y="186641"/>
                  <a:pt x="733406" y="186896"/>
                  <a:pt x="733557" y="187151"/>
                </a:cubicBezTo>
                <a:cubicBezTo>
                  <a:pt x="733698" y="187391"/>
                  <a:pt x="733853" y="187632"/>
                  <a:pt x="734005" y="187876"/>
                </a:cubicBezTo>
                <a:cubicBezTo>
                  <a:pt x="734197" y="188153"/>
                  <a:pt x="734371" y="188445"/>
                  <a:pt x="734578" y="188726"/>
                </a:cubicBezTo>
                <a:cubicBezTo>
                  <a:pt x="734715" y="188918"/>
                  <a:pt x="734870" y="189092"/>
                  <a:pt x="735011" y="189285"/>
                </a:cubicBezTo>
                <a:cubicBezTo>
                  <a:pt x="735251" y="189591"/>
                  <a:pt x="735477" y="189895"/>
                  <a:pt x="735736" y="190172"/>
                </a:cubicBezTo>
                <a:cubicBezTo>
                  <a:pt x="735888" y="190338"/>
                  <a:pt x="736039" y="190490"/>
                  <a:pt x="736195" y="190653"/>
                </a:cubicBezTo>
                <a:cubicBezTo>
                  <a:pt x="736461" y="190934"/>
                  <a:pt x="736727" y="191226"/>
                  <a:pt x="737019" y="191492"/>
                </a:cubicBezTo>
                <a:cubicBezTo>
                  <a:pt x="737197" y="191670"/>
                  <a:pt x="737400" y="191821"/>
                  <a:pt x="737593" y="191988"/>
                </a:cubicBezTo>
                <a:cubicBezTo>
                  <a:pt x="737859" y="192213"/>
                  <a:pt x="738125" y="192454"/>
                  <a:pt x="738407" y="192672"/>
                </a:cubicBezTo>
                <a:cubicBezTo>
                  <a:pt x="738684" y="192886"/>
                  <a:pt x="738991" y="193093"/>
                  <a:pt x="739291" y="193293"/>
                </a:cubicBezTo>
                <a:cubicBezTo>
                  <a:pt x="739494" y="193434"/>
                  <a:pt x="739686" y="193585"/>
                  <a:pt x="739901" y="193711"/>
                </a:cubicBezTo>
                <a:cubicBezTo>
                  <a:pt x="740367" y="194018"/>
                  <a:pt x="740866" y="194284"/>
                  <a:pt x="741373" y="194550"/>
                </a:cubicBezTo>
                <a:cubicBezTo>
                  <a:pt x="741414" y="194576"/>
                  <a:pt x="741462" y="194602"/>
                  <a:pt x="741514" y="194624"/>
                </a:cubicBezTo>
                <a:lnTo>
                  <a:pt x="741539" y="194639"/>
                </a:lnTo>
                <a:cubicBezTo>
                  <a:pt x="741606" y="194680"/>
                  <a:pt x="741654" y="194706"/>
                  <a:pt x="741717" y="194728"/>
                </a:cubicBezTo>
                <a:lnTo>
                  <a:pt x="776815" y="212278"/>
                </a:lnTo>
                <a:lnTo>
                  <a:pt x="660994" y="278998"/>
                </a:lnTo>
                <a:close/>
                <a:moveTo>
                  <a:pt x="744654" y="293778"/>
                </a:moveTo>
                <a:cubicBezTo>
                  <a:pt x="734360" y="295927"/>
                  <a:pt x="727761" y="306000"/>
                  <a:pt x="729907" y="316291"/>
                </a:cubicBezTo>
                <a:cubicBezTo>
                  <a:pt x="765064" y="485031"/>
                  <a:pt x="673729" y="652262"/>
                  <a:pt x="512748" y="713935"/>
                </a:cubicBezTo>
                <a:cubicBezTo>
                  <a:pt x="351756" y="775604"/>
                  <a:pt x="172030" y="712208"/>
                  <a:pt x="85400" y="563196"/>
                </a:cubicBezTo>
                <a:cubicBezTo>
                  <a:pt x="-1238" y="414173"/>
                  <a:pt x="32625" y="226681"/>
                  <a:pt x="165909" y="117347"/>
                </a:cubicBezTo>
                <a:cubicBezTo>
                  <a:pt x="299192" y="8027"/>
                  <a:pt x="489749" y="11481"/>
                  <a:pt x="619012" y="125534"/>
                </a:cubicBezTo>
                <a:cubicBezTo>
                  <a:pt x="626894" y="132486"/>
                  <a:pt x="638912" y="131739"/>
                  <a:pt x="645869" y="123859"/>
                </a:cubicBezTo>
                <a:cubicBezTo>
                  <a:pt x="652823" y="115993"/>
                  <a:pt x="652076" y="103961"/>
                  <a:pt x="644194" y="97009"/>
                </a:cubicBezTo>
                <a:cubicBezTo>
                  <a:pt x="575233" y="36153"/>
                  <a:pt x="486616" y="1726"/>
                  <a:pt x="394656" y="62"/>
                </a:cubicBezTo>
                <a:cubicBezTo>
                  <a:pt x="302673" y="-1587"/>
                  <a:pt x="212884" y="29615"/>
                  <a:pt x="141766" y="87934"/>
                </a:cubicBezTo>
                <a:cubicBezTo>
                  <a:pt x="70664" y="146256"/>
                  <a:pt x="22497" y="228212"/>
                  <a:pt x="6160" y="318698"/>
                </a:cubicBezTo>
                <a:cubicBezTo>
                  <a:pt x="-10189" y="409188"/>
                  <a:pt x="6260" y="502806"/>
                  <a:pt x="52488" y="582317"/>
                </a:cubicBezTo>
                <a:cubicBezTo>
                  <a:pt x="98704" y="661814"/>
                  <a:pt x="171923" y="722443"/>
                  <a:pt x="258664" y="753036"/>
                </a:cubicBezTo>
                <a:cubicBezTo>
                  <a:pt x="300387" y="767757"/>
                  <a:pt x="344011" y="775104"/>
                  <a:pt x="387635" y="775104"/>
                </a:cubicBezTo>
                <a:cubicBezTo>
                  <a:pt x="434710" y="775093"/>
                  <a:pt x="481774" y="766540"/>
                  <a:pt x="526367" y="749463"/>
                </a:cubicBezTo>
                <a:cubicBezTo>
                  <a:pt x="612258" y="716560"/>
                  <a:pt x="683830" y="654000"/>
                  <a:pt x="727902" y="573283"/>
                </a:cubicBezTo>
                <a:cubicBezTo>
                  <a:pt x="771985" y="492578"/>
                  <a:pt x="785933" y="398549"/>
                  <a:pt x="767172" y="308533"/>
                </a:cubicBezTo>
                <a:cubicBezTo>
                  <a:pt x="765023" y="298242"/>
                  <a:pt x="754948" y="291630"/>
                  <a:pt x="744654" y="293775"/>
                </a:cubicBezTo>
                <a:close/>
                <a:moveTo>
                  <a:pt x="266750" y="233585"/>
                </a:moveTo>
                <a:cubicBezTo>
                  <a:pt x="342539" y="174061"/>
                  <a:pt x="448788" y="178435"/>
                  <a:pt x="519410" y="244002"/>
                </a:cubicBezTo>
                <a:cubicBezTo>
                  <a:pt x="527118" y="251161"/>
                  <a:pt x="539162" y="250713"/>
                  <a:pt x="546319" y="243014"/>
                </a:cubicBezTo>
                <a:cubicBezTo>
                  <a:pt x="553465" y="235312"/>
                  <a:pt x="553021" y="223271"/>
                  <a:pt x="545320" y="216123"/>
                </a:cubicBezTo>
                <a:cubicBezTo>
                  <a:pt x="504740" y="178439"/>
                  <a:pt x="451913" y="156437"/>
                  <a:pt x="396572" y="154162"/>
                </a:cubicBezTo>
                <a:cubicBezTo>
                  <a:pt x="341248" y="151877"/>
                  <a:pt x="286783" y="169453"/>
                  <a:pt x="243233" y="203662"/>
                </a:cubicBezTo>
                <a:cubicBezTo>
                  <a:pt x="199686" y="237871"/>
                  <a:pt x="169718" y="286612"/>
                  <a:pt x="158840" y="340896"/>
                </a:cubicBezTo>
                <a:cubicBezTo>
                  <a:pt x="147962" y="395180"/>
                  <a:pt x="156861" y="451698"/>
                  <a:pt x="183870" y="500033"/>
                </a:cubicBezTo>
                <a:cubicBezTo>
                  <a:pt x="210879" y="548364"/>
                  <a:pt x="254362" y="585557"/>
                  <a:pt x="306313" y="604759"/>
                </a:cubicBezTo>
                <a:cubicBezTo>
                  <a:pt x="332323" y="614378"/>
                  <a:pt x="359661" y="619188"/>
                  <a:pt x="386988" y="619188"/>
                </a:cubicBezTo>
                <a:cubicBezTo>
                  <a:pt x="414252" y="619188"/>
                  <a:pt x="441505" y="614403"/>
                  <a:pt x="467449" y="604848"/>
                </a:cubicBezTo>
                <a:cubicBezTo>
                  <a:pt x="519410" y="585701"/>
                  <a:pt x="562934" y="548549"/>
                  <a:pt x="589995" y="500251"/>
                </a:cubicBezTo>
                <a:cubicBezTo>
                  <a:pt x="617059" y="451942"/>
                  <a:pt x="626006" y="395425"/>
                  <a:pt x="615191" y="341129"/>
                </a:cubicBezTo>
                <a:cubicBezTo>
                  <a:pt x="613134" y="330823"/>
                  <a:pt x="603107" y="324138"/>
                  <a:pt x="592802" y="326190"/>
                </a:cubicBezTo>
                <a:cubicBezTo>
                  <a:pt x="582493" y="328235"/>
                  <a:pt x="575806" y="338256"/>
                  <a:pt x="577848" y="348562"/>
                </a:cubicBezTo>
                <a:cubicBezTo>
                  <a:pt x="596682" y="443056"/>
                  <a:pt x="544706" y="535817"/>
                  <a:pt x="454284" y="569138"/>
                </a:cubicBezTo>
                <a:cubicBezTo>
                  <a:pt x="363863" y="602448"/>
                  <a:pt x="264113" y="565588"/>
                  <a:pt x="217100" y="481470"/>
                </a:cubicBezTo>
                <a:cubicBezTo>
                  <a:pt x="170096" y="397366"/>
                  <a:pt x="190979" y="293113"/>
                  <a:pt x="266750" y="233585"/>
                </a:cubicBezTo>
                <a:close/>
              </a:path>
            </a:pathLst>
          </a:custGeom>
          <a:solidFill>
            <a:srgbClr val="000000"/>
          </a:solidFill>
          <a:ln w="4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9B9EF601-BF6B-DE1C-DB79-E873FC616881}"/>
              </a:ext>
            </a:extLst>
          </p:cNvPr>
          <p:cNvSpPr>
            <a:spLocks noChangeAspect="1"/>
          </p:cNvSpPr>
          <p:nvPr/>
        </p:nvSpPr>
        <p:spPr>
          <a:xfrm>
            <a:off x="10505405" y="2954058"/>
            <a:ext cx="844199" cy="731692"/>
          </a:xfrm>
          <a:custGeom>
            <a:avLst/>
            <a:gdLst>
              <a:gd name="connsiteX0" fmla="*/ 844199 w 844199"/>
              <a:gd name="connsiteY0" fmla="*/ 82835 h 731692"/>
              <a:gd name="connsiteX1" fmla="*/ 761338 w 844199"/>
              <a:gd name="connsiteY1" fmla="*/ 0 h 731692"/>
              <a:gd name="connsiteX2" fmla="*/ 83213 w 844199"/>
              <a:gd name="connsiteY2" fmla="*/ 0 h 731692"/>
              <a:gd name="connsiteX3" fmla="*/ 0 w 844199"/>
              <a:gd name="connsiteY3" fmla="*/ 82835 h 731692"/>
              <a:gd name="connsiteX4" fmla="*/ 0 w 844199"/>
              <a:gd name="connsiteY4" fmla="*/ 550905 h 731692"/>
              <a:gd name="connsiteX5" fmla="*/ 83213 w 844199"/>
              <a:gd name="connsiteY5" fmla="*/ 633740 h 731692"/>
              <a:gd name="connsiteX6" fmla="*/ 361461 w 844199"/>
              <a:gd name="connsiteY6" fmla="*/ 633740 h 731692"/>
              <a:gd name="connsiteX7" fmla="*/ 361461 w 844199"/>
              <a:gd name="connsiteY7" fmla="*/ 691249 h 731692"/>
              <a:gd name="connsiteX8" fmla="*/ 171385 w 844199"/>
              <a:gd name="connsiteY8" fmla="*/ 691249 h 731692"/>
              <a:gd name="connsiteX9" fmla="*/ 151153 w 844199"/>
              <a:gd name="connsiteY9" fmla="*/ 711461 h 731692"/>
              <a:gd name="connsiteX10" fmla="*/ 171385 w 844199"/>
              <a:gd name="connsiteY10" fmla="*/ 731692 h 731692"/>
              <a:gd name="connsiteX11" fmla="*/ 673165 w 844199"/>
              <a:gd name="connsiteY11" fmla="*/ 731692 h 731692"/>
              <a:gd name="connsiteX12" fmla="*/ 693398 w 844199"/>
              <a:gd name="connsiteY12" fmla="*/ 711461 h 731692"/>
              <a:gd name="connsiteX13" fmla="*/ 673165 w 844199"/>
              <a:gd name="connsiteY13" fmla="*/ 691249 h 731692"/>
              <a:gd name="connsiteX14" fmla="*/ 509340 w 844199"/>
              <a:gd name="connsiteY14" fmla="*/ 691249 h 731692"/>
              <a:gd name="connsiteX15" fmla="*/ 509340 w 844199"/>
              <a:gd name="connsiteY15" fmla="*/ 633740 h 731692"/>
              <a:gd name="connsiteX16" fmla="*/ 761338 w 844199"/>
              <a:gd name="connsiteY16" fmla="*/ 633740 h 731692"/>
              <a:gd name="connsiteX17" fmla="*/ 844199 w 844199"/>
              <a:gd name="connsiteY17" fmla="*/ 550905 h 731692"/>
              <a:gd name="connsiteX18" fmla="*/ 844199 w 844199"/>
              <a:gd name="connsiteY18" fmla="*/ 82835 h 731692"/>
              <a:gd name="connsiteX19" fmla="*/ 468875 w 844199"/>
              <a:gd name="connsiteY19" fmla="*/ 691249 h 731692"/>
              <a:gd name="connsiteX20" fmla="*/ 401911 w 844199"/>
              <a:gd name="connsiteY20" fmla="*/ 691249 h 731692"/>
              <a:gd name="connsiteX21" fmla="*/ 401911 w 844199"/>
              <a:gd name="connsiteY21" fmla="*/ 633740 h 731692"/>
              <a:gd name="connsiteX22" fmla="*/ 468875 w 844199"/>
              <a:gd name="connsiteY22" fmla="*/ 633740 h 731692"/>
              <a:gd name="connsiteX23" fmla="*/ 468875 w 844199"/>
              <a:gd name="connsiteY23" fmla="*/ 691249 h 731692"/>
              <a:gd name="connsiteX24" fmla="*/ 761338 w 844199"/>
              <a:gd name="connsiteY24" fmla="*/ 593301 h 731692"/>
              <a:gd name="connsiteX25" fmla="*/ 83213 w 844199"/>
              <a:gd name="connsiteY25" fmla="*/ 593301 h 731692"/>
              <a:gd name="connsiteX26" fmla="*/ 40450 w 844199"/>
              <a:gd name="connsiteY26" fmla="*/ 550908 h 731692"/>
              <a:gd name="connsiteX27" fmla="*/ 40450 w 844199"/>
              <a:gd name="connsiteY27" fmla="*/ 82839 h 731692"/>
              <a:gd name="connsiteX28" fmla="*/ 83213 w 844199"/>
              <a:gd name="connsiteY28" fmla="*/ 40447 h 731692"/>
              <a:gd name="connsiteX29" fmla="*/ 761338 w 844199"/>
              <a:gd name="connsiteY29" fmla="*/ 40447 h 731692"/>
              <a:gd name="connsiteX30" fmla="*/ 803745 w 844199"/>
              <a:gd name="connsiteY30" fmla="*/ 82839 h 731692"/>
              <a:gd name="connsiteX31" fmla="*/ 803745 w 844199"/>
              <a:gd name="connsiteY31" fmla="*/ 550908 h 731692"/>
              <a:gd name="connsiteX32" fmla="*/ 761338 w 844199"/>
              <a:gd name="connsiteY32" fmla="*/ 593301 h 731692"/>
              <a:gd name="connsiteX33" fmla="*/ 716549 w 844199"/>
              <a:gd name="connsiteY33" fmla="*/ 508635 h 731692"/>
              <a:gd name="connsiteX34" fmla="*/ 690594 w 844199"/>
              <a:gd name="connsiteY34" fmla="*/ 508635 h 731692"/>
              <a:gd name="connsiteX35" fmla="*/ 690594 w 844199"/>
              <a:gd name="connsiteY35" fmla="*/ 103824 h 731692"/>
              <a:gd name="connsiteX36" fmla="*/ 670358 w 844199"/>
              <a:gd name="connsiteY36" fmla="*/ 83612 h 731692"/>
              <a:gd name="connsiteX37" fmla="*/ 601083 w 844199"/>
              <a:gd name="connsiteY37" fmla="*/ 83612 h 731692"/>
              <a:gd name="connsiteX38" fmla="*/ 580846 w 844199"/>
              <a:gd name="connsiteY38" fmla="*/ 103824 h 731692"/>
              <a:gd name="connsiteX39" fmla="*/ 580846 w 844199"/>
              <a:gd name="connsiteY39" fmla="*/ 508635 h 731692"/>
              <a:gd name="connsiteX40" fmla="*/ 546425 w 844199"/>
              <a:gd name="connsiteY40" fmla="*/ 508635 h 731692"/>
              <a:gd name="connsiteX41" fmla="*/ 546425 w 844199"/>
              <a:gd name="connsiteY41" fmla="*/ 230816 h 731692"/>
              <a:gd name="connsiteX42" fmla="*/ 526192 w 844199"/>
              <a:gd name="connsiteY42" fmla="*/ 210588 h 731692"/>
              <a:gd name="connsiteX43" fmla="*/ 456913 w 844199"/>
              <a:gd name="connsiteY43" fmla="*/ 210588 h 731692"/>
              <a:gd name="connsiteX44" fmla="*/ 436680 w 844199"/>
              <a:gd name="connsiteY44" fmla="*/ 230816 h 731692"/>
              <a:gd name="connsiteX45" fmla="*/ 436680 w 844199"/>
              <a:gd name="connsiteY45" fmla="*/ 508635 h 731692"/>
              <a:gd name="connsiteX46" fmla="*/ 401904 w 844199"/>
              <a:gd name="connsiteY46" fmla="*/ 508635 h 731692"/>
              <a:gd name="connsiteX47" fmla="*/ 401904 w 844199"/>
              <a:gd name="connsiteY47" fmla="*/ 173092 h 731692"/>
              <a:gd name="connsiteX48" fmla="*/ 381671 w 844199"/>
              <a:gd name="connsiteY48" fmla="*/ 152865 h 731692"/>
              <a:gd name="connsiteX49" fmla="*/ 312392 w 844199"/>
              <a:gd name="connsiteY49" fmla="*/ 152865 h 731692"/>
              <a:gd name="connsiteX50" fmla="*/ 292160 w 844199"/>
              <a:gd name="connsiteY50" fmla="*/ 173092 h 731692"/>
              <a:gd name="connsiteX51" fmla="*/ 292160 w 844199"/>
              <a:gd name="connsiteY51" fmla="*/ 508635 h 731692"/>
              <a:gd name="connsiteX52" fmla="*/ 257735 w 844199"/>
              <a:gd name="connsiteY52" fmla="*/ 508635 h 731692"/>
              <a:gd name="connsiteX53" fmla="*/ 257735 w 844199"/>
              <a:gd name="connsiteY53" fmla="*/ 288532 h 731692"/>
              <a:gd name="connsiteX54" fmla="*/ 237502 w 844199"/>
              <a:gd name="connsiteY54" fmla="*/ 268316 h 731692"/>
              <a:gd name="connsiteX55" fmla="*/ 168223 w 844199"/>
              <a:gd name="connsiteY55" fmla="*/ 268316 h 731692"/>
              <a:gd name="connsiteX56" fmla="*/ 147990 w 844199"/>
              <a:gd name="connsiteY56" fmla="*/ 288532 h 731692"/>
              <a:gd name="connsiteX57" fmla="*/ 147990 w 844199"/>
              <a:gd name="connsiteY57" fmla="*/ 508635 h 731692"/>
              <a:gd name="connsiteX58" fmla="*/ 125882 w 844199"/>
              <a:gd name="connsiteY58" fmla="*/ 508635 h 731692"/>
              <a:gd name="connsiteX59" fmla="*/ 105661 w 844199"/>
              <a:gd name="connsiteY59" fmla="*/ 528866 h 731692"/>
              <a:gd name="connsiteX60" fmla="*/ 125882 w 844199"/>
              <a:gd name="connsiteY60" fmla="*/ 549078 h 731692"/>
              <a:gd name="connsiteX61" fmla="*/ 716534 w 844199"/>
              <a:gd name="connsiteY61" fmla="*/ 549078 h 731692"/>
              <a:gd name="connsiteX62" fmla="*/ 736767 w 844199"/>
              <a:gd name="connsiteY62" fmla="*/ 528866 h 731692"/>
              <a:gd name="connsiteX63" fmla="*/ 716534 w 844199"/>
              <a:gd name="connsiteY63" fmla="*/ 508635 h 731692"/>
              <a:gd name="connsiteX64" fmla="*/ 621300 w 844199"/>
              <a:gd name="connsiteY64" fmla="*/ 124052 h 731692"/>
              <a:gd name="connsiteX65" fmla="*/ 650140 w 844199"/>
              <a:gd name="connsiteY65" fmla="*/ 124052 h 731692"/>
              <a:gd name="connsiteX66" fmla="*/ 650140 w 844199"/>
              <a:gd name="connsiteY66" fmla="*/ 508635 h 731692"/>
              <a:gd name="connsiteX67" fmla="*/ 621300 w 844199"/>
              <a:gd name="connsiteY67" fmla="*/ 508635 h 731692"/>
              <a:gd name="connsiteX68" fmla="*/ 621300 w 844199"/>
              <a:gd name="connsiteY68" fmla="*/ 124052 h 731692"/>
              <a:gd name="connsiteX69" fmla="*/ 477149 w 844199"/>
              <a:gd name="connsiteY69" fmla="*/ 251032 h 731692"/>
              <a:gd name="connsiteX70" fmla="*/ 505963 w 844199"/>
              <a:gd name="connsiteY70" fmla="*/ 251032 h 731692"/>
              <a:gd name="connsiteX71" fmla="*/ 505963 w 844199"/>
              <a:gd name="connsiteY71" fmla="*/ 508635 h 731692"/>
              <a:gd name="connsiteX72" fmla="*/ 477149 w 844199"/>
              <a:gd name="connsiteY72" fmla="*/ 508635 h 731692"/>
              <a:gd name="connsiteX73" fmla="*/ 477149 w 844199"/>
              <a:gd name="connsiteY73" fmla="*/ 251032 h 731692"/>
              <a:gd name="connsiteX74" fmla="*/ 332632 w 844199"/>
              <a:gd name="connsiteY74" fmla="*/ 193308 h 731692"/>
              <a:gd name="connsiteX75" fmla="*/ 361457 w 844199"/>
              <a:gd name="connsiteY75" fmla="*/ 193308 h 731692"/>
              <a:gd name="connsiteX76" fmla="*/ 361457 w 844199"/>
              <a:gd name="connsiteY76" fmla="*/ 508635 h 731692"/>
              <a:gd name="connsiteX77" fmla="*/ 332632 w 844199"/>
              <a:gd name="connsiteY77" fmla="*/ 508635 h 731692"/>
              <a:gd name="connsiteX78" fmla="*/ 332632 w 844199"/>
              <a:gd name="connsiteY78" fmla="*/ 193308 h 731692"/>
              <a:gd name="connsiteX79" fmla="*/ 188470 w 844199"/>
              <a:gd name="connsiteY79" fmla="*/ 308755 h 731692"/>
              <a:gd name="connsiteX80" fmla="*/ 217292 w 844199"/>
              <a:gd name="connsiteY80" fmla="*/ 308755 h 731692"/>
              <a:gd name="connsiteX81" fmla="*/ 217292 w 844199"/>
              <a:gd name="connsiteY81" fmla="*/ 508635 h 731692"/>
              <a:gd name="connsiteX82" fmla="*/ 188470 w 844199"/>
              <a:gd name="connsiteY82" fmla="*/ 508635 h 731692"/>
              <a:gd name="connsiteX83" fmla="*/ 188470 w 844199"/>
              <a:gd name="connsiteY83" fmla="*/ 308755 h 73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44199" h="731692">
                <a:moveTo>
                  <a:pt x="844199" y="82835"/>
                </a:moveTo>
                <a:cubicBezTo>
                  <a:pt x="844199" y="37156"/>
                  <a:pt x="807034" y="0"/>
                  <a:pt x="761338" y="0"/>
                </a:cubicBezTo>
                <a:lnTo>
                  <a:pt x="83213" y="0"/>
                </a:lnTo>
                <a:cubicBezTo>
                  <a:pt x="37329" y="0"/>
                  <a:pt x="0" y="37152"/>
                  <a:pt x="0" y="82835"/>
                </a:cubicBezTo>
                <a:lnTo>
                  <a:pt x="0" y="550905"/>
                </a:lnTo>
                <a:cubicBezTo>
                  <a:pt x="0" y="596573"/>
                  <a:pt x="37329" y="633740"/>
                  <a:pt x="83213" y="633740"/>
                </a:cubicBezTo>
                <a:lnTo>
                  <a:pt x="361461" y="633740"/>
                </a:lnTo>
                <a:lnTo>
                  <a:pt x="361461" y="691249"/>
                </a:lnTo>
                <a:lnTo>
                  <a:pt x="171385" y="691249"/>
                </a:lnTo>
                <a:cubicBezTo>
                  <a:pt x="160219" y="691249"/>
                  <a:pt x="151153" y="700294"/>
                  <a:pt x="151153" y="711461"/>
                </a:cubicBezTo>
                <a:cubicBezTo>
                  <a:pt x="151153" y="722640"/>
                  <a:pt x="160215" y="731692"/>
                  <a:pt x="171385" y="731692"/>
                </a:cubicBezTo>
                <a:lnTo>
                  <a:pt x="673165" y="731692"/>
                </a:lnTo>
                <a:cubicBezTo>
                  <a:pt x="684332" y="731692"/>
                  <a:pt x="693398" y="722644"/>
                  <a:pt x="693398" y="711461"/>
                </a:cubicBezTo>
                <a:cubicBezTo>
                  <a:pt x="693398" y="700298"/>
                  <a:pt x="684336" y="691249"/>
                  <a:pt x="673165" y="691249"/>
                </a:cubicBezTo>
                <a:lnTo>
                  <a:pt x="509340" y="691249"/>
                </a:lnTo>
                <a:lnTo>
                  <a:pt x="509340" y="633740"/>
                </a:lnTo>
                <a:lnTo>
                  <a:pt x="761338" y="633740"/>
                </a:lnTo>
                <a:cubicBezTo>
                  <a:pt x="807030" y="633740"/>
                  <a:pt x="844199" y="596573"/>
                  <a:pt x="844199" y="550905"/>
                </a:cubicBezTo>
                <a:lnTo>
                  <a:pt x="844199" y="82835"/>
                </a:lnTo>
                <a:close/>
                <a:moveTo>
                  <a:pt x="468875" y="691249"/>
                </a:moveTo>
                <a:lnTo>
                  <a:pt x="401911" y="691249"/>
                </a:lnTo>
                <a:lnTo>
                  <a:pt x="401911" y="633740"/>
                </a:lnTo>
                <a:lnTo>
                  <a:pt x="468875" y="633740"/>
                </a:lnTo>
                <a:lnTo>
                  <a:pt x="468875" y="691249"/>
                </a:lnTo>
                <a:close/>
                <a:moveTo>
                  <a:pt x="761338" y="593301"/>
                </a:moveTo>
                <a:lnTo>
                  <a:pt x="83213" y="593301"/>
                </a:lnTo>
                <a:cubicBezTo>
                  <a:pt x="59629" y="593301"/>
                  <a:pt x="40450" y="574279"/>
                  <a:pt x="40450" y="550908"/>
                </a:cubicBezTo>
                <a:lnTo>
                  <a:pt x="40450" y="82839"/>
                </a:lnTo>
                <a:cubicBezTo>
                  <a:pt x="40450" y="59465"/>
                  <a:pt x="59629" y="40447"/>
                  <a:pt x="83213" y="40447"/>
                </a:cubicBezTo>
                <a:lnTo>
                  <a:pt x="761338" y="40447"/>
                </a:lnTo>
                <a:cubicBezTo>
                  <a:pt x="784722" y="40447"/>
                  <a:pt x="803745" y="59469"/>
                  <a:pt x="803745" y="82839"/>
                </a:cubicBezTo>
                <a:lnTo>
                  <a:pt x="803745" y="550908"/>
                </a:lnTo>
                <a:cubicBezTo>
                  <a:pt x="803745" y="574283"/>
                  <a:pt x="784718" y="593301"/>
                  <a:pt x="761338" y="593301"/>
                </a:cubicBezTo>
                <a:close/>
                <a:moveTo>
                  <a:pt x="716549" y="508635"/>
                </a:moveTo>
                <a:lnTo>
                  <a:pt x="690594" y="508635"/>
                </a:lnTo>
                <a:lnTo>
                  <a:pt x="690594" y="103824"/>
                </a:lnTo>
                <a:cubicBezTo>
                  <a:pt x="690594" y="92661"/>
                  <a:pt x="681543" y="83612"/>
                  <a:pt x="670358" y="83612"/>
                </a:cubicBezTo>
                <a:lnTo>
                  <a:pt x="601083" y="83612"/>
                </a:lnTo>
                <a:cubicBezTo>
                  <a:pt x="589901" y="83612"/>
                  <a:pt x="580846" y="92657"/>
                  <a:pt x="580846" y="103824"/>
                </a:cubicBezTo>
                <a:lnTo>
                  <a:pt x="580846" y="508635"/>
                </a:lnTo>
                <a:lnTo>
                  <a:pt x="546425" y="508635"/>
                </a:lnTo>
                <a:lnTo>
                  <a:pt x="546425" y="230816"/>
                </a:lnTo>
                <a:cubicBezTo>
                  <a:pt x="546425" y="219637"/>
                  <a:pt x="537363" y="210588"/>
                  <a:pt x="526192" y="210588"/>
                </a:cubicBezTo>
                <a:lnTo>
                  <a:pt x="456913" y="210588"/>
                </a:lnTo>
                <a:cubicBezTo>
                  <a:pt x="445746" y="210588"/>
                  <a:pt x="436680" y="219633"/>
                  <a:pt x="436680" y="230816"/>
                </a:cubicBezTo>
                <a:lnTo>
                  <a:pt x="436680" y="508635"/>
                </a:lnTo>
                <a:lnTo>
                  <a:pt x="401904" y="508635"/>
                </a:lnTo>
                <a:lnTo>
                  <a:pt x="401904" y="173092"/>
                </a:lnTo>
                <a:cubicBezTo>
                  <a:pt x="401904" y="161929"/>
                  <a:pt x="392853" y="152865"/>
                  <a:pt x="381671" y="152865"/>
                </a:cubicBezTo>
                <a:lnTo>
                  <a:pt x="312392" y="152865"/>
                </a:lnTo>
                <a:cubicBezTo>
                  <a:pt x="301222" y="152865"/>
                  <a:pt x="292160" y="161925"/>
                  <a:pt x="292160" y="173092"/>
                </a:cubicBezTo>
                <a:lnTo>
                  <a:pt x="292160" y="508635"/>
                </a:lnTo>
                <a:lnTo>
                  <a:pt x="257735" y="508635"/>
                </a:lnTo>
                <a:lnTo>
                  <a:pt x="257735" y="288532"/>
                </a:lnTo>
                <a:cubicBezTo>
                  <a:pt x="257735" y="277364"/>
                  <a:pt x="248687" y="268316"/>
                  <a:pt x="237502" y="268316"/>
                </a:cubicBezTo>
                <a:lnTo>
                  <a:pt x="168223" y="268316"/>
                </a:lnTo>
                <a:cubicBezTo>
                  <a:pt x="157056" y="268316"/>
                  <a:pt x="147990" y="277360"/>
                  <a:pt x="147990" y="288532"/>
                </a:cubicBezTo>
                <a:lnTo>
                  <a:pt x="147990" y="508635"/>
                </a:lnTo>
                <a:lnTo>
                  <a:pt x="125882" y="508635"/>
                </a:lnTo>
                <a:cubicBezTo>
                  <a:pt x="114712" y="508635"/>
                  <a:pt x="105661" y="517683"/>
                  <a:pt x="105661" y="528866"/>
                </a:cubicBezTo>
                <a:cubicBezTo>
                  <a:pt x="105661" y="540029"/>
                  <a:pt x="114708" y="549078"/>
                  <a:pt x="125882" y="549078"/>
                </a:cubicBezTo>
                <a:lnTo>
                  <a:pt x="716534" y="549078"/>
                </a:lnTo>
                <a:cubicBezTo>
                  <a:pt x="727716" y="549078"/>
                  <a:pt x="736767" y="540033"/>
                  <a:pt x="736767" y="528866"/>
                </a:cubicBezTo>
                <a:cubicBezTo>
                  <a:pt x="736767" y="517687"/>
                  <a:pt x="727719" y="508635"/>
                  <a:pt x="716534" y="508635"/>
                </a:cubicBezTo>
                <a:close/>
                <a:moveTo>
                  <a:pt x="621300" y="124052"/>
                </a:moveTo>
                <a:lnTo>
                  <a:pt x="650140" y="124052"/>
                </a:lnTo>
                <a:lnTo>
                  <a:pt x="650140" y="508635"/>
                </a:lnTo>
                <a:lnTo>
                  <a:pt x="621300" y="508635"/>
                </a:lnTo>
                <a:lnTo>
                  <a:pt x="621300" y="124052"/>
                </a:lnTo>
                <a:close/>
                <a:moveTo>
                  <a:pt x="477149" y="251032"/>
                </a:moveTo>
                <a:lnTo>
                  <a:pt x="505963" y="251032"/>
                </a:lnTo>
                <a:lnTo>
                  <a:pt x="505963" y="508635"/>
                </a:lnTo>
                <a:lnTo>
                  <a:pt x="477149" y="508635"/>
                </a:lnTo>
                <a:lnTo>
                  <a:pt x="477149" y="251032"/>
                </a:lnTo>
                <a:close/>
                <a:moveTo>
                  <a:pt x="332632" y="193308"/>
                </a:moveTo>
                <a:lnTo>
                  <a:pt x="361457" y="193308"/>
                </a:lnTo>
                <a:lnTo>
                  <a:pt x="361457" y="508635"/>
                </a:lnTo>
                <a:lnTo>
                  <a:pt x="332632" y="508635"/>
                </a:lnTo>
                <a:lnTo>
                  <a:pt x="332632" y="193308"/>
                </a:lnTo>
                <a:close/>
                <a:moveTo>
                  <a:pt x="188470" y="308755"/>
                </a:moveTo>
                <a:lnTo>
                  <a:pt x="217292" y="308755"/>
                </a:lnTo>
                <a:lnTo>
                  <a:pt x="217292" y="508635"/>
                </a:lnTo>
                <a:lnTo>
                  <a:pt x="188470" y="508635"/>
                </a:lnTo>
                <a:lnTo>
                  <a:pt x="188470" y="308755"/>
                </a:lnTo>
                <a:close/>
              </a:path>
            </a:pathLst>
          </a:custGeom>
          <a:solidFill>
            <a:srgbClr val="000000"/>
          </a:solidFill>
          <a:ln w="4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049A8221-6613-FD63-EA0F-BF8E601A19C8}"/>
              </a:ext>
            </a:extLst>
          </p:cNvPr>
          <p:cNvSpPr>
            <a:spLocks noChangeAspect="1"/>
          </p:cNvSpPr>
          <p:nvPr/>
        </p:nvSpPr>
        <p:spPr>
          <a:xfrm>
            <a:off x="963476" y="5392765"/>
            <a:ext cx="667138" cy="771543"/>
          </a:xfrm>
          <a:custGeom>
            <a:avLst/>
            <a:gdLst>
              <a:gd name="connsiteX0" fmla="*/ 333778 w 667138"/>
              <a:gd name="connsiteY0" fmla="*/ 230986 h 771543"/>
              <a:gd name="connsiteX1" fmla="*/ 315250 w 667138"/>
              <a:gd name="connsiteY1" fmla="*/ 249523 h 771543"/>
              <a:gd name="connsiteX2" fmla="*/ 315250 w 667138"/>
              <a:gd name="connsiteY2" fmla="*/ 403646 h 771543"/>
              <a:gd name="connsiteX3" fmla="*/ 294396 w 667138"/>
              <a:gd name="connsiteY3" fmla="*/ 438250 h 771543"/>
              <a:gd name="connsiteX4" fmla="*/ 333563 w 667138"/>
              <a:gd name="connsiteY4" fmla="*/ 477410 h 771543"/>
              <a:gd name="connsiteX5" fmla="*/ 372745 w 667138"/>
              <a:gd name="connsiteY5" fmla="*/ 438250 h 771543"/>
              <a:gd name="connsiteX6" fmla="*/ 352324 w 667138"/>
              <a:gd name="connsiteY6" fmla="*/ 403875 h 771543"/>
              <a:gd name="connsiteX7" fmla="*/ 352324 w 667138"/>
              <a:gd name="connsiteY7" fmla="*/ 249527 h 771543"/>
              <a:gd name="connsiteX8" fmla="*/ 333781 w 667138"/>
              <a:gd name="connsiteY8" fmla="*/ 230990 h 771543"/>
              <a:gd name="connsiteX9" fmla="*/ 647298 w 667138"/>
              <a:gd name="connsiteY9" fmla="*/ 663316 h 771543"/>
              <a:gd name="connsiteX10" fmla="*/ 574823 w 667138"/>
              <a:gd name="connsiteY10" fmla="*/ 668304 h 771543"/>
              <a:gd name="connsiteX11" fmla="*/ 661857 w 667138"/>
              <a:gd name="connsiteY11" fmla="*/ 496898 h 771543"/>
              <a:gd name="connsiteX12" fmla="*/ 613513 w 667138"/>
              <a:gd name="connsiteY12" fmla="*/ 256804 h 771543"/>
              <a:gd name="connsiteX13" fmla="*/ 532472 w 667138"/>
              <a:gd name="connsiteY13" fmla="*/ 170312 h 771543"/>
              <a:gd name="connsiteX14" fmla="*/ 576695 w 667138"/>
              <a:gd name="connsiteY14" fmla="*/ 103174 h 771543"/>
              <a:gd name="connsiteX15" fmla="*/ 571413 w 667138"/>
              <a:gd name="connsiteY15" fmla="*/ 77503 h 771543"/>
              <a:gd name="connsiteX16" fmla="*/ 545725 w 667138"/>
              <a:gd name="connsiteY16" fmla="*/ 82784 h 771543"/>
              <a:gd name="connsiteX17" fmla="*/ 501516 w 667138"/>
              <a:gd name="connsiteY17" fmla="*/ 149896 h 771543"/>
              <a:gd name="connsiteX18" fmla="*/ 414153 w 667138"/>
              <a:gd name="connsiteY18" fmla="*/ 114496 h 771543"/>
              <a:gd name="connsiteX19" fmla="*/ 352327 w 667138"/>
              <a:gd name="connsiteY19" fmla="*/ 105104 h 771543"/>
              <a:gd name="connsiteX20" fmla="*/ 352327 w 667138"/>
              <a:gd name="connsiteY20" fmla="*/ 37078 h 771543"/>
              <a:gd name="connsiteX21" fmla="*/ 439783 w 667138"/>
              <a:gd name="connsiteY21" fmla="*/ 37078 h 771543"/>
              <a:gd name="connsiteX22" fmla="*/ 458325 w 667138"/>
              <a:gd name="connsiteY22" fmla="*/ 18537 h 771543"/>
              <a:gd name="connsiteX23" fmla="*/ 439783 w 667138"/>
              <a:gd name="connsiteY23" fmla="*/ 0 h 771543"/>
              <a:gd name="connsiteX24" fmla="*/ 227077 w 667138"/>
              <a:gd name="connsiteY24" fmla="*/ 0 h 771543"/>
              <a:gd name="connsiteX25" fmla="*/ 208535 w 667138"/>
              <a:gd name="connsiteY25" fmla="*/ 18537 h 771543"/>
              <a:gd name="connsiteX26" fmla="*/ 227077 w 667138"/>
              <a:gd name="connsiteY26" fmla="*/ 37078 h 771543"/>
              <a:gd name="connsiteX27" fmla="*/ 315254 w 667138"/>
              <a:gd name="connsiteY27" fmla="*/ 37078 h 771543"/>
              <a:gd name="connsiteX28" fmla="*/ 315254 w 667138"/>
              <a:gd name="connsiteY28" fmla="*/ 105078 h 771543"/>
              <a:gd name="connsiteX29" fmla="*/ 171306 w 667138"/>
              <a:gd name="connsiteY29" fmla="*/ 146749 h 771543"/>
              <a:gd name="connsiteX30" fmla="*/ 165706 w 667138"/>
              <a:gd name="connsiteY30" fmla="*/ 149973 h 771543"/>
              <a:gd name="connsiteX31" fmla="*/ 121465 w 667138"/>
              <a:gd name="connsiteY31" fmla="*/ 82787 h 771543"/>
              <a:gd name="connsiteX32" fmla="*/ 95773 w 667138"/>
              <a:gd name="connsiteY32" fmla="*/ 77507 h 771543"/>
              <a:gd name="connsiteX33" fmla="*/ 90480 w 667138"/>
              <a:gd name="connsiteY33" fmla="*/ 103177 h 771543"/>
              <a:gd name="connsiteX34" fmla="*/ 134740 w 667138"/>
              <a:gd name="connsiteY34" fmla="*/ 170363 h 771543"/>
              <a:gd name="connsiteX35" fmla="*/ 16022 w 667138"/>
              <a:gd name="connsiteY35" fmla="*/ 336175 h 771543"/>
              <a:gd name="connsiteX36" fmla="*/ 32079 w 667138"/>
              <a:gd name="connsiteY36" fmla="*/ 580554 h 771543"/>
              <a:gd name="connsiteX37" fmla="*/ 210817 w 667138"/>
              <a:gd name="connsiteY37" fmla="*/ 748040 h 771543"/>
              <a:gd name="connsiteX38" fmla="*/ 333593 w 667138"/>
              <a:gd name="connsiteY38" fmla="*/ 771544 h 771543"/>
              <a:gd name="connsiteX39" fmla="*/ 455784 w 667138"/>
              <a:gd name="connsiteY39" fmla="*/ 748273 h 771543"/>
              <a:gd name="connsiteX40" fmla="*/ 466244 w 667138"/>
              <a:gd name="connsiteY40" fmla="*/ 724237 h 771543"/>
              <a:gd name="connsiteX41" fmla="*/ 442202 w 667138"/>
              <a:gd name="connsiteY41" fmla="*/ 713780 h 771543"/>
              <a:gd name="connsiteX42" fmla="*/ 65612 w 667138"/>
              <a:gd name="connsiteY42" fmla="*/ 564709 h 771543"/>
              <a:gd name="connsiteX43" fmla="*/ 167726 w 667138"/>
              <a:gd name="connsiteY43" fmla="*/ 192458 h 771543"/>
              <a:gd name="connsiteX44" fmla="*/ 170508 w 667138"/>
              <a:gd name="connsiteY44" fmla="*/ 190960 h 771543"/>
              <a:gd name="connsiteX45" fmla="*/ 172956 w 667138"/>
              <a:gd name="connsiteY45" fmla="*/ 189008 h 771543"/>
              <a:gd name="connsiteX46" fmla="*/ 189357 w 667138"/>
              <a:gd name="connsiteY46" fmla="*/ 179149 h 771543"/>
              <a:gd name="connsiteX47" fmla="*/ 331170 w 667138"/>
              <a:gd name="connsiteY47" fmla="*/ 141908 h 771543"/>
              <a:gd name="connsiteX48" fmla="*/ 333785 w 667138"/>
              <a:gd name="connsiteY48" fmla="*/ 142108 h 771543"/>
              <a:gd name="connsiteX49" fmla="*/ 336286 w 667138"/>
              <a:gd name="connsiteY49" fmla="*/ 141916 h 771543"/>
              <a:gd name="connsiteX50" fmla="*/ 494792 w 667138"/>
              <a:gd name="connsiteY50" fmla="*/ 189526 h 771543"/>
              <a:gd name="connsiteX51" fmla="*/ 496671 w 667138"/>
              <a:gd name="connsiteY51" fmla="*/ 190960 h 771543"/>
              <a:gd name="connsiteX52" fmla="*/ 498945 w 667138"/>
              <a:gd name="connsiteY52" fmla="*/ 192229 h 771543"/>
              <a:gd name="connsiteX53" fmla="*/ 582398 w 667138"/>
              <a:gd name="connsiteY53" fmla="*/ 276954 h 771543"/>
              <a:gd name="connsiteX54" fmla="*/ 545514 w 667138"/>
              <a:gd name="connsiteY54" fmla="*/ 645207 h 771543"/>
              <a:gd name="connsiteX55" fmla="*/ 553880 w 667138"/>
              <a:gd name="connsiteY55" fmla="*/ 570685 h 771543"/>
              <a:gd name="connsiteX56" fmla="*/ 537521 w 667138"/>
              <a:gd name="connsiteY56" fmla="*/ 550202 h 771543"/>
              <a:gd name="connsiteX57" fmla="*/ 517018 w 667138"/>
              <a:gd name="connsiteY57" fmla="*/ 566558 h 771543"/>
              <a:gd name="connsiteX58" fmla="*/ 503336 w 667138"/>
              <a:gd name="connsiteY58" fmla="*/ 688476 h 771543"/>
              <a:gd name="connsiteX59" fmla="*/ 508377 w 667138"/>
              <a:gd name="connsiteY59" fmla="*/ 703374 h 771543"/>
              <a:gd name="connsiteX60" fmla="*/ 521767 w 667138"/>
              <a:gd name="connsiteY60" fmla="*/ 709084 h 771543"/>
              <a:gd name="connsiteX61" fmla="*/ 523032 w 667138"/>
              <a:gd name="connsiteY61" fmla="*/ 709047 h 771543"/>
              <a:gd name="connsiteX62" fmla="*/ 649858 w 667138"/>
              <a:gd name="connsiteY62" fmla="*/ 700301 h 771543"/>
              <a:gd name="connsiteX63" fmla="*/ 667080 w 667138"/>
              <a:gd name="connsiteY63" fmla="*/ 680533 h 771543"/>
              <a:gd name="connsiteX64" fmla="*/ 647306 w 667138"/>
              <a:gd name="connsiteY64" fmla="*/ 663312 h 77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67138" h="771543">
                <a:moveTo>
                  <a:pt x="333778" y="230986"/>
                </a:moveTo>
                <a:cubicBezTo>
                  <a:pt x="323550" y="230986"/>
                  <a:pt x="315250" y="239284"/>
                  <a:pt x="315250" y="249523"/>
                </a:cubicBezTo>
                <a:lnTo>
                  <a:pt x="315250" y="403646"/>
                </a:lnTo>
                <a:cubicBezTo>
                  <a:pt x="302848" y="410231"/>
                  <a:pt x="294396" y="423263"/>
                  <a:pt x="294396" y="438250"/>
                </a:cubicBezTo>
                <a:cubicBezTo>
                  <a:pt x="294396" y="459834"/>
                  <a:pt x="311973" y="477410"/>
                  <a:pt x="333563" y="477410"/>
                </a:cubicBezTo>
                <a:cubicBezTo>
                  <a:pt x="355164" y="477410"/>
                  <a:pt x="372745" y="459834"/>
                  <a:pt x="372745" y="438250"/>
                </a:cubicBezTo>
                <a:cubicBezTo>
                  <a:pt x="372745" y="423440"/>
                  <a:pt x="364485" y="410538"/>
                  <a:pt x="352324" y="403875"/>
                </a:cubicBezTo>
                <a:lnTo>
                  <a:pt x="352324" y="249527"/>
                </a:lnTo>
                <a:cubicBezTo>
                  <a:pt x="352324" y="239287"/>
                  <a:pt x="344023" y="230990"/>
                  <a:pt x="333781" y="230990"/>
                </a:cubicBezTo>
                <a:close/>
                <a:moveTo>
                  <a:pt x="647298" y="663316"/>
                </a:moveTo>
                <a:lnTo>
                  <a:pt x="574823" y="668304"/>
                </a:lnTo>
                <a:cubicBezTo>
                  <a:pt x="619834" y="621278"/>
                  <a:pt x="650183" y="561991"/>
                  <a:pt x="661857" y="496898"/>
                </a:cubicBezTo>
                <a:cubicBezTo>
                  <a:pt x="676848" y="413326"/>
                  <a:pt x="659674" y="328069"/>
                  <a:pt x="613513" y="256804"/>
                </a:cubicBezTo>
                <a:cubicBezTo>
                  <a:pt x="591590" y="222961"/>
                  <a:pt x="564115" y="193815"/>
                  <a:pt x="532472" y="170312"/>
                </a:cubicBezTo>
                <a:lnTo>
                  <a:pt x="576695" y="103174"/>
                </a:lnTo>
                <a:cubicBezTo>
                  <a:pt x="582328" y="94635"/>
                  <a:pt x="579954" y="83124"/>
                  <a:pt x="571413" y="77503"/>
                </a:cubicBezTo>
                <a:cubicBezTo>
                  <a:pt x="562861" y="71871"/>
                  <a:pt x="551358" y="74242"/>
                  <a:pt x="545725" y="82784"/>
                </a:cubicBezTo>
                <a:lnTo>
                  <a:pt x="501516" y="149896"/>
                </a:lnTo>
                <a:cubicBezTo>
                  <a:pt x="474492" y="134173"/>
                  <a:pt x="445146" y="122206"/>
                  <a:pt x="414153" y="114496"/>
                </a:cubicBezTo>
                <a:cubicBezTo>
                  <a:pt x="393691" y="109408"/>
                  <a:pt x="373019" y="106298"/>
                  <a:pt x="352327" y="105104"/>
                </a:cubicBezTo>
                <a:lnTo>
                  <a:pt x="352327" y="37078"/>
                </a:lnTo>
                <a:lnTo>
                  <a:pt x="439783" y="37078"/>
                </a:lnTo>
                <a:cubicBezTo>
                  <a:pt x="450025" y="37078"/>
                  <a:pt x="458325" y="28777"/>
                  <a:pt x="458325" y="18537"/>
                </a:cubicBezTo>
                <a:cubicBezTo>
                  <a:pt x="458325" y="8302"/>
                  <a:pt x="450025" y="0"/>
                  <a:pt x="439783" y="0"/>
                </a:cubicBezTo>
                <a:lnTo>
                  <a:pt x="227077" y="0"/>
                </a:lnTo>
                <a:cubicBezTo>
                  <a:pt x="216835" y="0"/>
                  <a:pt x="208535" y="8302"/>
                  <a:pt x="208535" y="18537"/>
                </a:cubicBezTo>
                <a:cubicBezTo>
                  <a:pt x="208535" y="28777"/>
                  <a:pt x="216835" y="37078"/>
                  <a:pt x="227077" y="37078"/>
                </a:cubicBezTo>
                <a:lnTo>
                  <a:pt x="315254" y="37078"/>
                </a:lnTo>
                <a:lnTo>
                  <a:pt x="315254" y="105078"/>
                </a:lnTo>
                <a:cubicBezTo>
                  <a:pt x="265209" y="107792"/>
                  <a:pt x="216073" y="121840"/>
                  <a:pt x="171306" y="146749"/>
                </a:cubicBezTo>
                <a:cubicBezTo>
                  <a:pt x="169427" y="147803"/>
                  <a:pt x="167560" y="148883"/>
                  <a:pt x="165706" y="149973"/>
                </a:cubicBezTo>
                <a:lnTo>
                  <a:pt x="121465" y="82787"/>
                </a:lnTo>
                <a:cubicBezTo>
                  <a:pt x="115828" y="74245"/>
                  <a:pt x="104328" y="71875"/>
                  <a:pt x="95773" y="77507"/>
                </a:cubicBezTo>
                <a:cubicBezTo>
                  <a:pt x="87221" y="83128"/>
                  <a:pt x="84857" y="94639"/>
                  <a:pt x="90480" y="103177"/>
                </a:cubicBezTo>
                <a:lnTo>
                  <a:pt x="134740" y="170363"/>
                </a:lnTo>
                <a:cubicBezTo>
                  <a:pt x="79006" y="211657"/>
                  <a:pt x="37498" y="269266"/>
                  <a:pt x="16022" y="336175"/>
                </a:cubicBezTo>
                <a:cubicBezTo>
                  <a:pt x="-9922" y="417017"/>
                  <a:pt x="-4211" y="503809"/>
                  <a:pt x="32079" y="580554"/>
                </a:cubicBezTo>
                <a:cubicBezTo>
                  <a:pt x="68379" y="657314"/>
                  <a:pt x="131855" y="716786"/>
                  <a:pt x="210817" y="748040"/>
                </a:cubicBezTo>
                <a:cubicBezTo>
                  <a:pt x="250395" y="763712"/>
                  <a:pt x="291985" y="771544"/>
                  <a:pt x="333593" y="771544"/>
                </a:cubicBezTo>
                <a:cubicBezTo>
                  <a:pt x="374972" y="771544"/>
                  <a:pt x="416387" y="763790"/>
                  <a:pt x="455784" y="748273"/>
                </a:cubicBezTo>
                <a:cubicBezTo>
                  <a:pt x="465319" y="744528"/>
                  <a:pt x="469998" y="733756"/>
                  <a:pt x="466244" y="724237"/>
                </a:cubicBezTo>
                <a:cubicBezTo>
                  <a:pt x="462497" y="714708"/>
                  <a:pt x="451722" y="710027"/>
                  <a:pt x="442202" y="713780"/>
                </a:cubicBezTo>
                <a:cubicBezTo>
                  <a:pt x="297507" y="770730"/>
                  <a:pt x="132084" y="705268"/>
                  <a:pt x="65612" y="564709"/>
                </a:cubicBezTo>
                <a:cubicBezTo>
                  <a:pt x="2784" y="431879"/>
                  <a:pt x="47906" y="273326"/>
                  <a:pt x="167726" y="192458"/>
                </a:cubicBezTo>
                <a:cubicBezTo>
                  <a:pt x="168680" y="192040"/>
                  <a:pt x="169605" y="191545"/>
                  <a:pt x="170508" y="190960"/>
                </a:cubicBezTo>
                <a:cubicBezTo>
                  <a:pt x="171395" y="190376"/>
                  <a:pt x="172209" y="189714"/>
                  <a:pt x="172956" y="189008"/>
                </a:cubicBezTo>
                <a:cubicBezTo>
                  <a:pt x="178286" y="185569"/>
                  <a:pt x="183742" y="182267"/>
                  <a:pt x="189357" y="179149"/>
                </a:cubicBezTo>
                <a:cubicBezTo>
                  <a:pt x="234124" y="154226"/>
                  <a:pt x="282889" y="142182"/>
                  <a:pt x="331170" y="141908"/>
                </a:cubicBezTo>
                <a:cubicBezTo>
                  <a:pt x="332032" y="142019"/>
                  <a:pt x="332897" y="142108"/>
                  <a:pt x="333785" y="142108"/>
                </a:cubicBezTo>
                <a:cubicBezTo>
                  <a:pt x="334640" y="142108"/>
                  <a:pt x="335472" y="142034"/>
                  <a:pt x="336286" y="141916"/>
                </a:cubicBezTo>
                <a:cubicBezTo>
                  <a:pt x="392312" y="142548"/>
                  <a:pt x="447476" y="159007"/>
                  <a:pt x="494792" y="189526"/>
                </a:cubicBezTo>
                <a:cubicBezTo>
                  <a:pt x="495387" y="190032"/>
                  <a:pt x="495997" y="190513"/>
                  <a:pt x="496671" y="190960"/>
                </a:cubicBezTo>
                <a:cubicBezTo>
                  <a:pt x="497407" y="191441"/>
                  <a:pt x="498169" y="191859"/>
                  <a:pt x="498945" y="192229"/>
                </a:cubicBezTo>
                <a:cubicBezTo>
                  <a:pt x="531399" y="213939"/>
                  <a:pt x="559995" y="242375"/>
                  <a:pt x="582398" y="276954"/>
                </a:cubicBezTo>
                <a:cubicBezTo>
                  <a:pt x="658465" y="394379"/>
                  <a:pt x="640629" y="547880"/>
                  <a:pt x="545514" y="645207"/>
                </a:cubicBezTo>
                <a:lnTo>
                  <a:pt x="553880" y="570685"/>
                </a:lnTo>
                <a:cubicBezTo>
                  <a:pt x="555020" y="560519"/>
                  <a:pt x="547700" y="551345"/>
                  <a:pt x="537521" y="550202"/>
                </a:cubicBezTo>
                <a:cubicBezTo>
                  <a:pt x="527338" y="549048"/>
                  <a:pt x="518165" y="556381"/>
                  <a:pt x="517018" y="566558"/>
                </a:cubicBezTo>
                <a:lnTo>
                  <a:pt x="503336" y="688476"/>
                </a:lnTo>
                <a:cubicBezTo>
                  <a:pt x="502729" y="693945"/>
                  <a:pt x="504568" y="699399"/>
                  <a:pt x="508377" y="703374"/>
                </a:cubicBezTo>
                <a:cubicBezTo>
                  <a:pt x="511877" y="707028"/>
                  <a:pt x="516729" y="709084"/>
                  <a:pt x="521767" y="709084"/>
                </a:cubicBezTo>
                <a:cubicBezTo>
                  <a:pt x="522185" y="709084"/>
                  <a:pt x="522618" y="709073"/>
                  <a:pt x="523032" y="709047"/>
                </a:cubicBezTo>
                <a:lnTo>
                  <a:pt x="649858" y="700301"/>
                </a:lnTo>
                <a:cubicBezTo>
                  <a:pt x="660063" y="699588"/>
                  <a:pt x="667779" y="690742"/>
                  <a:pt x="667080" y="680533"/>
                </a:cubicBezTo>
                <a:cubicBezTo>
                  <a:pt x="666369" y="670316"/>
                  <a:pt x="657511" y="662613"/>
                  <a:pt x="647306" y="663312"/>
                </a:cubicBezTo>
                <a:close/>
              </a:path>
            </a:pathLst>
          </a:custGeom>
          <a:solidFill>
            <a:srgbClr val="000000"/>
          </a:solidFill>
          <a:ln w="4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A36536D0-F2AA-28E2-2E7E-765F2768234A}"/>
              </a:ext>
            </a:extLst>
          </p:cNvPr>
          <p:cNvSpPr>
            <a:spLocks noChangeAspect="1"/>
          </p:cNvSpPr>
          <p:nvPr/>
        </p:nvSpPr>
        <p:spPr>
          <a:xfrm>
            <a:off x="2103957" y="5171596"/>
            <a:ext cx="1036938" cy="1061824"/>
          </a:xfrm>
          <a:custGeom>
            <a:avLst/>
            <a:gdLst>
              <a:gd name="connsiteX0" fmla="*/ 763221 w 1036938"/>
              <a:gd name="connsiteY0" fmla="*/ 645736 h 1061824"/>
              <a:gd name="connsiteX1" fmla="*/ 797912 w 1036938"/>
              <a:gd name="connsiteY1" fmla="*/ 511941 h 1061824"/>
              <a:gd name="connsiteX2" fmla="*/ 518928 w 1036938"/>
              <a:gd name="connsiteY2" fmla="*/ 233031 h 1061824"/>
              <a:gd name="connsiteX3" fmla="*/ 239958 w 1036938"/>
              <a:gd name="connsiteY3" fmla="*/ 511941 h 1061824"/>
              <a:gd name="connsiteX4" fmla="*/ 274635 w 1036938"/>
              <a:gd name="connsiteY4" fmla="*/ 645736 h 1061824"/>
              <a:gd name="connsiteX5" fmla="*/ 274834 w 1036938"/>
              <a:gd name="connsiteY5" fmla="*/ 646228 h 1061824"/>
              <a:gd name="connsiteX6" fmla="*/ 280789 w 1036938"/>
              <a:gd name="connsiteY6" fmla="*/ 656722 h 1061824"/>
              <a:gd name="connsiteX7" fmla="*/ 283734 w 1036938"/>
              <a:gd name="connsiteY7" fmla="*/ 661988 h 1061824"/>
              <a:gd name="connsiteX8" fmla="*/ 285158 w 1036938"/>
              <a:gd name="connsiteY8" fmla="*/ 663789 h 1061824"/>
              <a:gd name="connsiteX9" fmla="*/ 305845 w 1036938"/>
              <a:gd name="connsiteY9" fmla="*/ 693050 h 1061824"/>
              <a:gd name="connsiteX10" fmla="*/ 322409 w 1036938"/>
              <a:gd name="connsiteY10" fmla="*/ 713758 h 1061824"/>
              <a:gd name="connsiteX11" fmla="*/ 373697 w 1036938"/>
              <a:gd name="connsiteY11" fmla="*/ 786860 h 1061824"/>
              <a:gd name="connsiteX12" fmla="*/ 392295 w 1036938"/>
              <a:gd name="connsiteY12" fmla="*/ 859453 h 1061824"/>
              <a:gd name="connsiteX13" fmla="*/ 417587 w 1036938"/>
              <a:gd name="connsiteY13" fmla="*/ 882816 h 1061824"/>
              <a:gd name="connsiteX14" fmla="*/ 620265 w 1036938"/>
              <a:gd name="connsiteY14" fmla="*/ 882816 h 1061824"/>
              <a:gd name="connsiteX15" fmla="*/ 645561 w 1036938"/>
              <a:gd name="connsiteY15" fmla="*/ 859519 h 1061824"/>
              <a:gd name="connsiteX16" fmla="*/ 664155 w 1036938"/>
              <a:gd name="connsiteY16" fmla="*/ 786860 h 1061824"/>
              <a:gd name="connsiteX17" fmla="*/ 715458 w 1036938"/>
              <a:gd name="connsiteY17" fmla="*/ 713732 h 1061824"/>
              <a:gd name="connsiteX18" fmla="*/ 732010 w 1036938"/>
              <a:gd name="connsiteY18" fmla="*/ 693050 h 1061824"/>
              <a:gd name="connsiteX19" fmla="*/ 752698 w 1036938"/>
              <a:gd name="connsiteY19" fmla="*/ 663774 h 1061824"/>
              <a:gd name="connsiteX20" fmla="*/ 754118 w 1036938"/>
              <a:gd name="connsiteY20" fmla="*/ 661988 h 1061824"/>
              <a:gd name="connsiteX21" fmla="*/ 757062 w 1036938"/>
              <a:gd name="connsiteY21" fmla="*/ 656733 h 1061824"/>
              <a:gd name="connsiteX22" fmla="*/ 763029 w 1036938"/>
              <a:gd name="connsiteY22" fmla="*/ 646228 h 1061824"/>
              <a:gd name="connsiteX23" fmla="*/ 763221 w 1036938"/>
              <a:gd name="connsiteY23" fmla="*/ 645736 h 1061824"/>
              <a:gd name="connsiteX24" fmla="*/ 675962 w 1036938"/>
              <a:gd name="connsiteY24" fmla="*/ 681849 h 1061824"/>
              <a:gd name="connsiteX25" fmla="*/ 616710 w 1036938"/>
              <a:gd name="connsiteY25" fmla="*/ 768785 h 1061824"/>
              <a:gd name="connsiteX26" fmla="*/ 598471 w 1036938"/>
              <a:gd name="connsiteY26" fmla="*/ 832067 h 1061824"/>
              <a:gd name="connsiteX27" fmla="*/ 439381 w 1036938"/>
              <a:gd name="connsiteY27" fmla="*/ 832067 h 1061824"/>
              <a:gd name="connsiteX28" fmla="*/ 421127 w 1036938"/>
              <a:gd name="connsiteY28" fmla="*/ 768785 h 1061824"/>
              <a:gd name="connsiteX29" fmla="*/ 361901 w 1036938"/>
              <a:gd name="connsiteY29" fmla="*/ 681860 h 1061824"/>
              <a:gd name="connsiteX30" fmla="*/ 345819 w 1036938"/>
              <a:gd name="connsiteY30" fmla="*/ 661759 h 1061824"/>
              <a:gd name="connsiteX31" fmla="*/ 324384 w 1036938"/>
              <a:gd name="connsiteY31" fmla="*/ 630723 h 1061824"/>
              <a:gd name="connsiteX32" fmla="*/ 290721 w 1036938"/>
              <a:gd name="connsiteY32" fmla="*/ 511937 h 1061824"/>
              <a:gd name="connsiteX33" fmla="*/ 518920 w 1036938"/>
              <a:gd name="connsiteY33" fmla="*/ 283787 h 1061824"/>
              <a:gd name="connsiteX34" fmla="*/ 747135 w 1036938"/>
              <a:gd name="connsiteY34" fmla="*/ 511937 h 1061824"/>
              <a:gd name="connsiteX35" fmla="*/ 713472 w 1036938"/>
              <a:gd name="connsiteY35" fmla="*/ 630708 h 1061824"/>
              <a:gd name="connsiteX36" fmla="*/ 692022 w 1036938"/>
              <a:gd name="connsiteY36" fmla="*/ 661755 h 1061824"/>
              <a:gd name="connsiteX37" fmla="*/ 675954 w 1036938"/>
              <a:gd name="connsiteY37" fmla="*/ 681845 h 1061824"/>
              <a:gd name="connsiteX38" fmla="*/ 637250 w 1036938"/>
              <a:gd name="connsiteY38" fmla="*/ 936623 h 1061824"/>
              <a:gd name="connsiteX39" fmla="*/ 611865 w 1036938"/>
              <a:gd name="connsiteY39" fmla="*/ 911245 h 1061824"/>
              <a:gd name="connsiteX40" fmla="*/ 425995 w 1036938"/>
              <a:gd name="connsiteY40" fmla="*/ 911245 h 1061824"/>
              <a:gd name="connsiteX41" fmla="*/ 400609 w 1036938"/>
              <a:gd name="connsiteY41" fmla="*/ 936623 h 1061824"/>
              <a:gd name="connsiteX42" fmla="*/ 400609 w 1036938"/>
              <a:gd name="connsiteY42" fmla="*/ 946800 h 1061824"/>
              <a:gd name="connsiteX43" fmla="*/ 428880 w 1036938"/>
              <a:gd name="connsiteY43" fmla="*/ 1027605 h 1061824"/>
              <a:gd name="connsiteX44" fmla="*/ 518931 w 1036938"/>
              <a:gd name="connsiteY44" fmla="*/ 1061825 h 1061824"/>
              <a:gd name="connsiteX45" fmla="*/ 608987 w 1036938"/>
              <a:gd name="connsiteY45" fmla="*/ 1027605 h 1061824"/>
              <a:gd name="connsiteX46" fmla="*/ 637253 w 1036938"/>
              <a:gd name="connsiteY46" fmla="*/ 946800 h 1061824"/>
              <a:gd name="connsiteX47" fmla="*/ 637253 w 1036938"/>
              <a:gd name="connsiteY47" fmla="*/ 936623 h 1061824"/>
              <a:gd name="connsiteX48" fmla="*/ 571477 w 1036938"/>
              <a:gd name="connsiteY48" fmla="*/ 993378 h 1061824"/>
              <a:gd name="connsiteX49" fmla="*/ 518931 w 1036938"/>
              <a:gd name="connsiteY49" fmla="*/ 1011068 h 1061824"/>
              <a:gd name="connsiteX50" fmla="*/ 466386 w 1036938"/>
              <a:gd name="connsiteY50" fmla="*/ 993378 h 1061824"/>
              <a:gd name="connsiteX51" fmla="*/ 452171 w 1036938"/>
              <a:gd name="connsiteY51" fmla="*/ 961998 h 1061824"/>
              <a:gd name="connsiteX52" fmla="*/ 585695 w 1036938"/>
              <a:gd name="connsiteY52" fmla="*/ 961998 h 1061824"/>
              <a:gd name="connsiteX53" fmla="*/ 571481 w 1036938"/>
              <a:gd name="connsiteY53" fmla="*/ 993378 h 1061824"/>
              <a:gd name="connsiteX54" fmla="*/ 474150 w 1036938"/>
              <a:gd name="connsiteY54" fmla="*/ 337180 h 1061824"/>
              <a:gd name="connsiteX55" fmla="*/ 338125 w 1036938"/>
              <a:gd name="connsiteY55" fmla="*/ 481448 h 1061824"/>
              <a:gd name="connsiteX56" fmla="*/ 356494 w 1036938"/>
              <a:gd name="connsiteY56" fmla="*/ 512281 h 1061824"/>
              <a:gd name="connsiteX57" fmla="*/ 362752 w 1036938"/>
              <a:gd name="connsiteY57" fmla="*/ 513068 h 1061824"/>
              <a:gd name="connsiteX58" fmla="*/ 387338 w 1036938"/>
              <a:gd name="connsiteY58" fmla="*/ 493921 h 1061824"/>
              <a:gd name="connsiteX59" fmla="*/ 489526 w 1036938"/>
              <a:gd name="connsiteY59" fmla="*/ 385552 h 1061824"/>
              <a:gd name="connsiteX60" fmla="*/ 506041 w 1036938"/>
              <a:gd name="connsiteY60" fmla="*/ 353680 h 1061824"/>
              <a:gd name="connsiteX61" fmla="*/ 474157 w 1036938"/>
              <a:gd name="connsiteY61" fmla="*/ 337180 h 1061824"/>
              <a:gd name="connsiteX62" fmla="*/ 518536 w 1036938"/>
              <a:gd name="connsiteY62" fmla="*/ 154023 h 1061824"/>
              <a:gd name="connsiteX63" fmla="*/ 543921 w 1036938"/>
              <a:gd name="connsiteY63" fmla="*/ 128644 h 1061824"/>
              <a:gd name="connsiteX64" fmla="*/ 543921 w 1036938"/>
              <a:gd name="connsiteY64" fmla="*/ 25378 h 1061824"/>
              <a:gd name="connsiteX65" fmla="*/ 518536 w 1036938"/>
              <a:gd name="connsiteY65" fmla="*/ 0 h 1061824"/>
              <a:gd name="connsiteX66" fmla="*/ 493151 w 1036938"/>
              <a:gd name="connsiteY66" fmla="*/ 25378 h 1061824"/>
              <a:gd name="connsiteX67" fmla="*/ 493151 w 1036938"/>
              <a:gd name="connsiteY67" fmla="*/ 128644 h 1061824"/>
              <a:gd name="connsiteX68" fmla="*/ 518536 w 1036938"/>
              <a:gd name="connsiteY68" fmla="*/ 154023 h 1061824"/>
              <a:gd name="connsiteX69" fmla="*/ 224930 w 1036938"/>
              <a:gd name="connsiteY69" fmla="*/ 260676 h 1061824"/>
              <a:gd name="connsiteX70" fmla="*/ 242891 w 1036938"/>
              <a:gd name="connsiteY70" fmla="*/ 268116 h 1061824"/>
              <a:gd name="connsiteX71" fmla="*/ 260838 w 1036938"/>
              <a:gd name="connsiteY71" fmla="*/ 260676 h 1061824"/>
              <a:gd name="connsiteX72" fmla="*/ 260838 w 1036938"/>
              <a:gd name="connsiteY72" fmla="*/ 224792 h 1061824"/>
              <a:gd name="connsiteX73" fmla="*/ 187808 w 1036938"/>
              <a:gd name="connsiteY73" fmla="*/ 151778 h 1061824"/>
              <a:gd name="connsiteX74" fmla="*/ 151896 w 1036938"/>
              <a:gd name="connsiteY74" fmla="*/ 151778 h 1061824"/>
              <a:gd name="connsiteX75" fmla="*/ 151896 w 1036938"/>
              <a:gd name="connsiteY75" fmla="*/ 187666 h 1061824"/>
              <a:gd name="connsiteX76" fmla="*/ 224930 w 1036938"/>
              <a:gd name="connsiteY76" fmla="*/ 260676 h 1061824"/>
              <a:gd name="connsiteX77" fmla="*/ 154053 w 1036938"/>
              <a:gd name="connsiteY77" fmla="*/ 518268 h 1061824"/>
              <a:gd name="connsiteX78" fmla="*/ 128668 w 1036938"/>
              <a:gd name="connsiteY78" fmla="*/ 492889 h 1061824"/>
              <a:gd name="connsiteX79" fmla="*/ 25385 w 1036938"/>
              <a:gd name="connsiteY79" fmla="*/ 492889 h 1061824"/>
              <a:gd name="connsiteX80" fmla="*/ 0 w 1036938"/>
              <a:gd name="connsiteY80" fmla="*/ 518268 h 1061824"/>
              <a:gd name="connsiteX81" fmla="*/ 25385 w 1036938"/>
              <a:gd name="connsiteY81" fmla="*/ 543646 h 1061824"/>
              <a:gd name="connsiteX82" fmla="*/ 128668 w 1036938"/>
              <a:gd name="connsiteY82" fmla="*/ 543646 h 1061824"/>
              <a:gd name="connsiteX83" fmla="*/ 154053 w 1036938"/>
              <a:gd name="connsiteY83" fmla="*/ 518268 h 1061824"/>
              <a:gd name="connsiteX84" fmla="*/ 224841 w 1036938"/>
              <a:gd name="connsiteY84" fmla="*/ 775900 h 1061824"/>
              <a:gd name="connsiteX85" fmla="*/ 151819 w 1036938"/>
              <a:gd name="connsiteY85" fmla="*/ 848914 h 1061824"/>
              <a:gd name="connsiteX86" fmla="*/ 151819 w 1036938"/>
              <a:gd name="connsiteY86" fmla="*/ 884813 h 1061824"/>
              <a:gd name="connsiteX87" fmla="*/ 169769 w 1036938"/>
              <a:gd name="connsiteY87" fmla="*/ 892249 h 1061824"/>
              <a:gd name="connsiteX88" fmla="*/ 187716 w 1036938"/>
              <a:gd name="connsiteY88" fmla="*/ 884813 h 1061824"/>
              <a:gd name="connsiteX89" fmla="*/ 260749 w 1036938"/>
              <a:gd name="connsiteY89" fmla="*/ 811784 h 1061824"/>
              <a:gd name="connsiteX90" fmla="*/ 260749 w 1036938"/>
              <a:gd name="connsiteY90" fmla="*/ 775900 h 1061824"/>
              <a:gd name="connsiteX91" fmla="*/ 224841 w 1036938"/>
              <a:gd name="connsiteY91" fmla="*/ 775900 h 1061824"/>
              <a:gd name="connsiteX92" fmla="*/ 812001 w 1036938"/>
              <a:gd name="connsiteY92" fmla="*/ 775989 h 1061824"/>
              <a:gd name="connsiteX93" fmla="*/ 776104 w 1036938"/>
              <a:gd name="connsiteY93" fmla="*/ 775989 h 1061824"/>
              <a:gd name="connsiteX94" fmla="*/ 776104 w 1036938"/>
              <a:gd name="connsiteY94" fmla="*/ 811887 h 1061824"/>
              <a:gd name="connsiteX95" fmla="*/ 849137 w 1036938"/>
              <a:gd name="connsiteY95" fmla="*/ 884887 h 1061824"/>
              <a:gd name="connsiteX96" fmla="*/ 867084 w 1036938"/>
              <a:gd name="connsiteY96" fmla="*/ 892323 h 1061824"/>
              <a:gd name="connsiteX97" fmla="*/ 885031 w 1036938"/>
              <a:gd name="connsiteY97" fmla="*/ 884887 h 1061824"/>
              <a:gd name="connsiteX98" fmla="*/ 885031 w 1036938"/>
              <a:gd name="connsiteY98" fmla="*/ 848999 h 1061824"/>
              <a:gd name="connsiteX99" fmla="*/ 812001 w 1036938"/>
              <a:gd name="connsiteY99" fmla="*/ 775989 h 1061824"/>
              <a:gd name="connsiteX100" fmla="*/ 1011553 w 1036938"/>
              <a:gd name="connsiteY100" fmla="*/ 493019 h 1061824"/>
              <a:gd name="connsiteX101" fmla="*/ 908259 w 1036938"/>
              <a:gd name="connsiteY101" fmla="*/ 493019 h 1061824"/>
              <a:gd name="connsiteX102" fmla="*/ 882874 w 1036938"/>
              <a:gd name="connsiteY102" fmla="*/ 518397 h 1061824"/>
              <a:gd name="connsiteX103" fmla="*/ 908259 w 1036938"/>
              <a:gd name="connsiteY103" fmla="*/ 543775 h 1061824"/>
              <a:gd name="connsiteX104" fmla="*/ 1011553 w 1036938"/>
              <a:gd name="connsiteY104" fmla="*/ 543775 h 1061824"/>
              <a:gd name="connsiteX105" fmla="*/ 1036938 w 1036938"/>
              <a:gd name="connsiteY105" fmla="*/ 518397 h 1061824"/>
              <a:gd name="connsiteX106" fmla="*/ 1011553 w 1036938"/>
              <a:gd name="connsiteY106" fmla="*/ 493019 h 1061824"/>
              <a:gd name="connsiteX107" fmla="*/ 794143 w 1036938"/>
              <a:gd name="connsiteY107" fmla="*/ 268201 h 1061824"/>
              <a:gd name="connsiteX108" fmla="*/ 812090 w 1036938"/>
              <a:gd name="connsiteY108" fmla="*/ 260765 h 1061824"/>
              <a:gd name="connsiteX109" fmla="*/ 885123 w 1036938"/>
              <a:gd name="connsiteY109" fmla="*/ 187751 h 1061824"/>
              <a:gd name="connsiteX110" fmla="*/ 885123 w 1036938"/>
              <a:gd name="connsiteY110" fmla="*/ 151867 h 1061824"/>
              <a:gd name="connsiteX111" fmla="*/ 849230 w 1036938"/>
              <a:gd name="connsiteY111" fmla="*/ 151867 h 1061824"/>
              <a:gd name="connsiteX112" fmla="*/ 776196 w 1036938"/>
              <a:gd name="connsiteY112" fmla="*/ 224881 h 1061824"/>
              <a:gd name="connsiteX113" fmla="*/ 776196 w 1036938"/>
              <a:gd name="connsiteY113" fmla="*/ 260765 h 1061824"/>
              <a:gd name="connsiteX114" fmla="*/ 794143 w 1036938"/>
              <a:gd name="connsiteY114" fmla="*/ 268201 h 106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036938" h="1061824">
                <a:moveTo>
                  <a:pt x="763221" y="645736"/>
                </a:moveTo>
                <a:cubicBezTo>
                  <a:pt x="786764" y="601476"/>
                  <a:pt x="797912" y="558522"/>
                  <a:pt x="797912" y="511941"/>
                </a:cubicBezTo>
                <a:cubicBezTo>
                  <a:pt x="797912" y="358162"/>
                  <a:pt x="672762" y="233031"/>
                  <a:pt x="518928" y="233031"/>
                </a:cubicBezTo>
                <a:cubicBezTo>
                  <a:pt x="365108" y="233031"/>
                  <a:pt x="239958" y="358162"/>
                  <a:pt x="239958" y="511941"/>
                </a:cubicBezTo>
                <a:cubicBezTo>
                  <a:pt x="239958" y="558522"/>
                  <a:pt x="251092" y="601476"/>
                  <a:pt x="274635" y="645736"/>
                </a:cubicBezTo>
                <a:cubicBezTo>
                  <a:pt x="274723" y="645888"/>
                  <a:pt x="274749" y="646065"/>
                  <a:pt x="274834" y="646228"/>
                </a:cubicBezTo>
                <a:cubicBezTo>
                  <a:pt x="275016" y="646583"/>
                  <a:pt x="277083" y="650528"/>
                  <a:pt x="280789" y="656722"/>
                </a:cubicBezTo>
                <a:cubicBezTo>
                  <a:pt x="281803" y="658486"/>
                  <a:pt x="282694" y="660224"/>
                  <a:pt x="283734" y="661988"/>
                </a:cubicBezTo>
                <a:cubicBezTo>
                  <a:pt x="284141" y="662661"/>
                  <a:pt x="284714" y="663168"/>
                  <a:pt x="285158" y="663789"/>
                </a:cubicBezTo>
                <a:cubicBezTo>
                  <a:pt x="290236" y="671780"/>
                  <a:pt x="297064" y="681831"/>
                  <a:pt x="305845" y="693050"/>
                </a:cubicBezTo>
                <a:cubicBezTo>
                  <a:pt x="310972" y="699595"/>
                  <a:pt x="316605" y="706577"/>
                  <a:pt x="322409" y="713758"/>
                </a:cubicBezTo>
                <a:cubicBezTo>
                  <a:pt x="342168" y="738212"/>
                  <a:pt x="366758" y="768641"/>
                  <a:pt x="373697" y="786860"/>
                </a:cubicBezTo>
                <a:cubicBezTo>
                  <a:pt x="389487" y="828225"/>
                  <a:pt x="392265" y="859212"/>
                  <a:pt x="392295" y="859453"/>
                </a:cubicBezTo>
                <a:cubicBezTo>
                  <a:pt x="393345" y="872650"/>
                  <a:pt x="404360" y="882816"/>
                  <a:pt x="417587" y="882816"/>
                </a:cubicBezTo>
                <a:lnTo>
                  <a:pt x="620265" y="882816"/>
                </a:lnTo>
                <a:cubicBezTo>
                  <a:pt x="633451" y="882816"/>
                  <a:pt x="644444" y="872650"/>
                  <a:pt x="645561" y="859519"/>
                </a:cubicBezTo>
                <a:cubicBezTo>
                  <a:pt x="645587" y="859212"/>
                  <a:pt x="648379" y="828225"/>
                  <a:pt x="664155" y="786860"/>
                </a:cubicBezTo>
                <a:cubicBezTo>
                  <a:pt x="671109" y="768637"/>
                  <a:pt x="695699" y="738197"/>
                  <a:pt x="715458" y="713732"/>
                </a:cubicBezTo>
                <a:cubicBezTo>
                  <a:pt x="721258" y="706551"/>
                  <a:pt x="726880" y="699595"/>
                  <a:pt x="732010" y="693050"/>
                </a:cubicBezTo>
                <a:cubicBezTo>
                  <a:pt x="740791" y="681831"/>
                  <a:pt x="747623" y="671769"/>
                  <a:pt x="752698" y="663774"/>
                </a:cubicBezTo>
                <a:cubicBezTo>
                  <a:pt x="753156" y="663156"/>
                  <a:pt x="753711" y="662657"/>
                  <a:pt x="754118" y="661988"/>
                </a:cubicBezTo>
                <a:cubicBezTo>
                  <a:pt x="755172" y="660224"/>
                  <a:pt x="756045" y="658486"/>
                  <a:pt x="757062" y="656733"/>
                </a:cubicBezTo>
                <a:cubicBezTo>
                  <a:pt x="760769" y="650528"/>
                  <a:pt x="762836" y="646583"/>
                  <a:pt x="763029" y="646228"/>
                </a:cubicBezTo>
                <a:cubicBezTo>
                  <a:pt x="763106" y="646065"/>
                  <a:pt x="763143" y="645888"/>
                  <a:pt x="763221" y="645736"/>
                </a:cubicBezTo>
                <a:close/>
                <a:moveTo>
                  <a:pt x="675962" y="681849"/>
                </a:moveTo>
                <a:cubicBezTo>
                  <a:pt x="651668" y="711924"/>
                  <a:pt x="626538" y="743023"/>
                  <a:pt x="616710" y="768785"/>
                </a:cubicBezTo>
                <a:cubicBezTo>
                  <a:pt x="606975" y="794326"/>
                  <a:pt x="601489" y="816521"/>
                  <a:pt x="598471" y="832067"/>
                </a:cubicBezTo>
                <a:lnTo>
                  <a:pt x="439381" y="832067"/>
                </a:lnTo>
                <a:cubicBezTo>
                  <a:pt x="436373" y="816521"/>
                  <a:pt x="430888" y="794326"/>
                  <a:pt x="421127" y="768785"/>
                </a:cubicBezTo>
                <a:cubicBezTo>
                  <a:pt x="411314" y="743037"/>
                  <a:pt x="386195" y="711935"/>
                  <a:pt x="361901" y="681860"/>
                </a:cubicBezTo>
                <a:cubicBezTo>
                  <a:pt x="356268" y="674897"/>
                  <a:pt x="350794" y="668130"/>
                  <a:pt x="345819" y="661759"/>
                </a:cubicBezTo>
                <a:cubicBezTo>
                  <a:pt x="335732" y="648868"/>
                  <a:pt x="328571" y="637712"/>
                  <a:pt x="324384" y="630723"/>
                </a:cubicBezTo>
                <a:cubicBezTo>
                  <a:pt x="301521" y="590775"/>
                  <a:pt x="290721" y="552876"/>
                  <a:pt x="290721" y="511937"/>
                </a:cubicBezTo>
                <a:cubicBezTo>
                  <a:pt x="290721" y="386136"/>
                  <a:pt x="393090" y="283787"/>
                  <a:pt x="518920" y="283787"/>
                </a:cubicBezTo>
                <a:cubicBezTo>
                  <a:pt x="644758" y="283787"/>
                  <a:pt x="747135" y="386140"/>
                  <a:pt x="747135" y="511937"/>
                </a:cubicBezTo>
                <a:cubicBezTo>
                  <a:pt x="747135" y="552861"/>
                  <a:pt x="736319" y="590764"/>
                  <a:pt x="713472" y="630708"/>
                </a:cubicBezTo>
                <a:cubicBezTo>
                  <a:pt x="709284" y="637701"/>
                  <a:pt x="702124" y="648864"/>
                  <a:pt x="692022" y="661755"/>
                </a:cubicBezTo>
                <a:cubicBezTo>
                  <a:pt x="687047" y="668115"/>
                  <a:pt x="681588" y="674875"/>
                  <a:pt x="675954" y="681845"/>
                </a:cubicBezTo>
                <a:close/>
                <a:moveTo>
                  <a:pt x="637250" y="936623"/>
                </a:moveTo>
                <a:cubicBezTo>
                  <a:pt x="637250" y="922612"/>
                  <a:pt x="625891" y="911245"/>
                  <a:pt x="611865" y="911245"/>
                </a:cubicBezTo>
                <a:lnTo>
                  <a:pt x="425995" y="911245"/>
                </a:lnTo>
                <a:cubicBezTo>
                  <a:pt x="411969" y="911245"/>
                  <a:pt x="400609" y="922616"/>
                  <a:pt x="400609" y="936623"/>
                </a:cubicBezTo>
                <a:lnTo>
                  <a:pt x="400609" y="946800"/>
                </a:lnTo>
                <a:cubicBezTo>
                  <a:pt x="400151" y="955301"/>
                  <a:pt x="399633" y="996044"/>
                  <a:pt x="428880" y="1027605"/>
                </a:cubicBezTo>
                <a:cubicBezTo>
                  <a:pt x="449922" y="1050306"/>
                  <a:pt x="480234" y="1061825"/>
                  <a:pt x="518931" y="1061825"/>
                </a:cubicBezTo>
                <a:cubicBezTo>
                  <a:pt x="557632" y="1061825"/>
                  <a:pt x="587929" y="1050302"/>
                  <a:pt x="608987" y="1027605"/>
                </a:cubicBezTo>
                <a:cubicBezTo>
                  <a:pt x="638215" y="996044"/>
                  <a:pt x="637708" y="955301"/>
                  <a:pt x="637253" y="946800"/>
                </a:cubicBezTo>
                <a:lnTo>
                  <a:pt x="637253" y="936623"/>
                </a:lnTo>
                <a:close/>
                <a:moveTo>
                  <a:pt x="571477" y="993378"/>
                </a:moveTo>
                <a:cubicBezTo>
                  <a:pt x="560421" y="1005118"/>
                  <a:pt x="542730" y="1011068"/>
                  <a:pt x="518931" y="1011068"/>
                </a:cubicBezTo>
                <a:cubicBezTo>
                  <a:pt x="495122" y="1011068"/>
                  <a:pt x="477442" y="1005118"/>
                  <a:pt x="466386" y="993378"/>
                </a:cubicBezTo>
                <a:cubicBezTo>
                  <a:pt x="457213" y="983649"/>
                  <a:pt x="453580" y="971161"/>
                  <a:pt x="452171" y="961998"/>
                </a:cubicBezTo>
                <a:lnTo>
                  <a:pt x="585695" y="961998"/>
                </a:lnTo>
                <a:cubicBezTo>
                  <a:pt x="584275" y="971198"/>
                  <a:pt x="580643" y="983660"/>
                  <a:pt x="571481" y="993378"/>
                </a:cubicBezTo>
                <a:close/>
                <a:moveTo>
                  <a:pt x="474150" y="337180"/>
                </a:moveTo>
                <a:cubicBezTo>
                  <a:pt x="407438" y="358384"/>
                  <a:pt x="355321" y="413659"/>
                  <a:pt x="338125" y="481448"/>
                </a:cubicBezTo>
                <a:cubicBezTo>
                  <a:pt x="334670" y="495038"/>
                  <a:pt x="342897" y="508842"/>
                  <a:pt x="356494" y="512281"/>
                </a:cubicBezTo>
                <a:cubicBezTo>
                  <a:pt x="358587" y="512813"/>
                  <a:pt x="360681" y="513068"/>
                  <a:pt x="362752" y="513068"/>
                </a:cubicBezTo>
                <a:cubicBezTo>
                  <a:pt x="374085" y="513068"/>
                  <a:pt x="384420" y="505418"/>
                  <a:pt x="387338" y="493921"/>
                </a:cubicBezTo>
                <a:cubicBezTo>
                  <a:pt x="400258" y="443009"/>
                  <a:pt x="439418" y="401479"/>
                  <a:pt x="489526" y="385552"/>
                </a:cubicBezTo>
                <a:cubicBezTo>
                  <a:pt x="502893" y="381303"/>
                  <a:pt x="510280" y="367037"/>
                  <a:pt x="506041" y="353680"/>
                </a:cubicBezTo>
                <a:cubicBezTo>
                  <a:pt x="501787" y="340316"/>
                  <a:pt x="487510" y="332943"/>
                  <a:pt x="474157" y="337180"/>
                </a:cubicBezTo>
                <a:close/>
                <a:moveTo>
                  <a:pt x="518536" y="154023"/>
                </a:moveTo>
                <a:cubicBezTo>
                  <a:pt x="532562" y="154023"/>
                  <a:pt x="543921" y="142655"/>
                  <a:pt x="543921" y="128644"/>
                </a:cubicBezTo>
                <a:lnTo>
                  <a:pt x="543921" y="25378"/>
                </a:lnTo>
                <a:cubicBezTo>
                  <a:pt x="543921" y="11367"/>
                  <a:pt x="532562" y="0"/>
                  <a:pt x="518536" y="0"/>
                </a:cubicBezTo>
                <a:cubicBezTo>
                  <a:pt x="504510" y="0"/>
                  <a:pt x="493151" y="11371"/>
                  <a:pt x="493151" y="25378"/>
                </a:cubicBezTo>
                <a:lnTo>
                  <a:pt x="493151" y="128644"/>
                </a:lnTo>
                <a:cubicBezTo>
                  <a:pt x="493151" y="142655"/>
                  <a:pt x="504513" y="154023"/>
                  <a:pt x="518536" y="154023"/>
                </a:cubicBezTo>
                <a:close/>
                <a:moveTo>
                  <a:pt x="224930" y="260676"/>
                </a:moveTo>
                <a:cubicBezTo>
                  <a:pt x="229894" y="265638"/>
                  <a:pt x="236392" y="268116"/>
                  <a:pt x="242891" y="268116"/>
                </a:cubicBezTo>
                <a:cubicBezTo>
                  <a:pt x="249390" y="268116"/>
                  <a:pt x="255878" y="265642"/>
                  <a:pt x="260838" y="260676"/>
                </a:cubicBezTo>
                <a:cubicBezTo>
                  <a:pt x="270755" y="250766"/>
                  <a:pt x="270755" y="234702"/>
                  <a:pt x="260838" y="224792"/>
                </a:cubicBezTo>
                <a:lnTo>
                  <a:pt x="187808" y="151778"/>
                </a:lnTo>
                <a:cubicBezTo>
                  <a:pt x="177892" y="141868"/>
                  <a:pt x="161824" y="141868"/>
                  <a:pt x="151896" y="151778"/>
                </a:cubicBezTo>
                <a:cubicBezTo>
                  <a:pt x="141983" y="161688"/>
                  <a:pt x="141983" y="177766"/>
                  <a:pt x="151896" y="187666"/>
                </a:cubicBezTo>
                <a:lnTo>
                  <a:pt x="224930" y="260676"/>
                </a:lnTo>
                <a:close/>
                <a:moveTo>
                  <a:pt x="154053" y="518268"/>
                </a:moveTo>
                <a:cubicBezTo>
                  <a:pt x="154053" y="504260"/>
                  <a:pt x="142694" y="492889"/>
                  <a:pt x="128668" y="492889"/>
                </a:cubicBezTo>
                <a:lnTo>
                  <a:pt x="25385" y="492889"/>
                </a:lnTo>
                <a:cubicBezTo>
                  <a:pt x="11359" y="492889"/>
                  <a:pt x="0" y="504260"/>
                  <a:pt x="0" y="518268"/>
                </a:cubicBezTo>
                <a:cubicBezTo>
                  <a:pt x="0" y="532294"/>
                  <a:pt x="11359" y="543646"/>
                  <a:pt x="25385" y="543646"/>
                </a:cubicBezTo>
                <a:lnTo>
                  <a:pt x="128668" y="543646"/>
                </a:lnTo>
                <a:cubicBezTo>
                  <a:pt x="142694" y="543646"/>
                  <a:pt x="154053" y="532290"/>
                  <a:pt x="154053" y="518268"/>
                </a:cubicBezTo>
                <a:close/>
                <a:moveTo>
                  <a:pt x="224841" y="775900"/>
                </a:moveTo>
                <a:lnTo>
                  <a:pt x="151819" y="848914"/>
                </a:lnTo>
                <a:cubicBezTo>
                  <a:pt x="141895" y="858824"/>
                  <a:pt x="141895" y="874902"/>
                  <a:pt x="151819" y="884813"/>
                </a:cubicBezTo>
                <a:cubicBezTo>
                  <a:pt x="156768" y="889760"/>
                  <a:pt x="163266" y="892249"/>
                  <a:pt x="169769" y="892249"/>
                </a:cubicBezTo>
                <a:cubicBezTo>
                  <a:pt x="176253" y="892249"/>
                  <a:pt x="182752" y="889764"/>
                  <a:pt x="187716" y="884813"/>
                </a:cubicBezTo>
                <a:lnTo>
                  <a:pt x="260749" y="811784"/>
                </a:lnTo>
                <a:cubicBezTo>
                  <a:pt x="270662" y="801874"/>
                  <a:pt x="270662" y="785810"/>
                  <a:pt x="260749" y="775900"/>
                </a:cubicBezTo>
                <a:cubicBezTo>
                  <a:pt x="250833" y="765990"/>
                  <a:pt x="234765" y="765990"/>
                  <a:pt x="224841" y="775900"/>
                </a:cubicBezTo>
                <a:close/>
                <a:moveTo>
                  <a:pt x="812001" y="775989"/>
                </a:moveTo>
                <a:cubicBezTo>
                  <a:pt x="802084" y="766075"/>
                  <a:pt x="786017" y="766075"/>
                  <a:pt x="776104" y="775989"/>
                </a:cubicBezTo>
                <a:cubicBezTo>
                  <a:pt x="766191" y="785899"/>
                  <a:pt x="766191" y="801974"/>
                  <a:pt x="776104" y="811887"/>
                </a:cubicBezTo>
                <a:lnTo>
                  <a:pt x="849137" y="884887"/>
                </a:lnTo>
                <a:cubicBezTo>
                  <a:pt x="854086" y="889845"/>
                  <a:pt x="860585" y="892323"/>
                  <a:pt x="867084" y="892323"/>
                </a:cubicBezTo>
                <a:cubicBezTo>
                  <a:pt x="873583" y="892323"/>
                  <a:pt x="880082" y="889849"/>
                  <a:pt x="885031" y="884887"/>
                </a:cubicBezTo>
                <a:cubicBezTo>
                  <a:pt x="894947" y="874987"/>
                  <a:pt x="894947" y="858913"/>
                  <a:pt x="885031" y="848999"/>
                </a:cubicBezTo>
                <a:lnTo>
                  <a:pt x="812001" y="775989"/>
                </a:lnTo>
                <a:close/>
                <a:moveTo>
                  <a:pt x="1011553" y="493019"/>
                </a:moveTo>
                <a:lnTo>
                  <a:pt x="908259" y="493019"/>
                </a:lnTo>
                <a:cubicBezTo>
                  <a:pt x="894248" y="493019"/>
                  <a:pt x="882874" y="504390"/>
                  <a:pt x="882874" y="518397"/>
                </a:cubicBezTo>
                <a:cubicBezTo>
                  <a:pt x="882874" y="532419"/>
                  <a:pt x="894248" y="543775"/>
                  <a:pt x="908259" y="543775"/>
                </a:cubicBezTo>
                <a:lnTo>
                  <a:pt x="1011553" y="543775"/>
                </a:lnTo>
                <a:cubicBezTo>
                  <a:pt x="1025568" y="543775"/>
                  <a:pt x="1036938" y="532419"/>
                  <a:pt x="1036938" y="518397"/>
                </a:cubicBezTo>
                <a:cubicBezTo>
                  <a:pt x="1036938" y="504386"/>
                  <a:pt x="1025564" y="493019"/>
                  <a:pt x="1011553" y="493019"/>
                </a:cubicBezTo>
                <a:close/>
                <a:moveTo>
                  <a:pt x="794143" y="268201"/>
                </a:moveTo>
                <a:cubicBezTo>
                  <a:pt x="800642" y="268201"/>
                  <a:pt x="807130" y="265731"/>
                  <a:pt x="812090" y="260765"/>
                </a:cubicBezTo>
                <a:lnTo>
                  <a:pt x="885123" y="187751"/>
                </a:lnTo>
                <a:cubicBezTo>
                  <a:pt x="895036" y="177855"/>
                  <a:pt x="895036" y="161777"/>
                  <a:pt x="885123" y="151867"/>
                </a:cubicBezTo>
                <a:cubicBezTo>
                  <a:pt x="875222" y="141957"/>
                  <a:pt x="859143" y="141957"/>
                  <a:pt x="849230" y="151867"/>
                </a:cubicBezTo>
                <a:lnTo>
                  <a:pt x="776196" y="224881"/>
                </a:lnTo>
                <a:cubicBezTo>
                  <a:pt x="766283" y="234791"/>
                  <a:pt x="766283" y="250854"/>
                  <a:pt x="776196" y="260765"/>
                </a:cubicBezTo>
                <a:cubicBezTo>
                  <a:pt x="781156" y="265727"/>
                  <a:pt x="787644" y="268201"/>
                  <a:pt x="794143" y="268201"/>
                </a:cubicBezTo>
                <a:close/>
              </a:path>
            </a:pathLst>
          </a:custGeom>
          <a:solidFill>
            <a:srgbClr val="000000"/>
          </a:solidFill>
          <a:ln w="4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D8B28F45-D867-7BE1-EE89-4AB8ABB65C73}"/>
              </a:ext>
            </a:extLst>
          </p:cNvPr>
          <p:cNvSpPr>
            <a:spLocks noChangeAspect="1"/>
          </p:cNvSpPr>
          <p:nvPr/>
        </p:nvSpPr>
        <p:spPr>
          <a:xfrm>
            <a:off x="5251206" y="1637313"/>
            <a:ext cx="694086" cy="884402"/>
          </a:xfrm>
          <a:custGeom>
            <a:avLst/>
            <a:gdLst>
              <a:gd name="connsiteX0" fmla="*/ 665805 w 694086"/>
              <a:gd name="connsiteY0" fmla="*/ 542851 h 884402"/>
              <a:gd name="connsiteX1" fmla="*/ 590652 w 694086"/>
              <a:gd name="connsiteY1" fmla="*/ 526861 h 884402"/>
              <a:gd name="connsiteX2" fmla="*/ 577972 w 694086"/>
              <a:gd name="connsiteY2" fmla="*/ 531010 h 884402"/>
              <a:gd name="connsiteX3" fmla="*/ 576763 w 694086"/>
              <a:gd name="connsiteY3" fmla="*/ 531480 h 884402"/>
              <a:gd name="connsiteX4" fmla="*/ 575420 w 694086"/>
              <a:gd name="connsiteY4" fmla="*/ 528788 h 884402"/>
              <a:gd name="connsiteX5" fmla="*/ 532236 w 694086"/>
              <a:gd name="connsiteY5" fmla="*/ 485290 h 884402"/>
              <a:gd name="connsiteX6" fmla="*/ 482583 w 694086"/>
              <a:gd name="connsiteY6" fmla="*/ 486063 h 884402"/>
              <a:gd name="connsiteX7" fmla="*/ 469855 w 694086"/>
              <a:gd name="connsiteY7" fmla="*/ 486988 h 884402"/>
              <a:gd name="connsiteX8" fmla="*/ 468102 w 694086"/>
              <a:gd name="connsiteY8" fmla="*/ 484680 h 884402"/>
              <a:gd name="connsiteX9" fmla="*/ 412279 w 694086"/>
              <a:gd name="connsiteY9" fmla="*/ 454532 h 884402"/>
              <a:gd name="connsiteX10" fmla="*/ 378109 w 694086"/>
              <a:gd name="connsiteY10" fmla="*/ 460204 h 884402"/>
              <a:gd name="connsiteX11" fmla="*/ 378109 w 694086"/>
              <a:gd name="connsiteY11" fmla="*/ 301056 h 884402"/>
              <a:gd name="connsiteX12" fmla="*/ 299646 w 694086"/>
              <a:gd name="connsiteY12" fmla="*/ 223575 h 884402"/>
              <a:gd name="connsiteX13" fmla="*/ 221179 w 694086"/>
              <a:gd name="connsiteY13" fmla="*/ 301056 h 884402"/>
              <a:gd name="connsiteX14" fmla="*/ 221179 w 694086"/>
              <a:gd name="connsiteY14" fmla="*/ 570093 h 884402"/>
              <a:gd name="connsiteX15" fmla="*/ 196223 w 694086"/>
              <a:gd name="connsiteY15" fmla="*/ 591422 h 884402"/>
              <a:gd name="connsiteX16" fmla="*/ 186247 w 694086"/>
              <a:gd name="connsiteY16" fmla="*/ 599960 h 884402"/>
              <a:gd name="connsiteX17" fmla="*/ 183037 w 694086"/>
              <a:gd name="connsiteY17" fmla="*/ 603440 h 884402"/>
              <a:gd name="connsiteX18" fmla="*/ 163692 w 694086"/>
              <a:gd name="connsiteY18" fmla="*/ 654171 h 884402"/>
              <a:gd name="connsiteX19" fmla="*/ 163692 w 694086"/>
              <a:gd name="connsiteY19" fmla="*/ 750507 h 884402"/>
              <a:gd name="connsiteX20" fmla="*/ 225303 w 694086"/>
              <a:gd name="connsiteY20" fmla="*/ 884402 h 884402"/>
              <a:gd name="connsiteX21" fmla="*/ 282802 w 694086"/>
              <a:gd name="connsiteY21" fmla="*/ 884402 h 884402"/>
              <a:gd name="connsiteX22" fmla="*/ 214466 w 694086"/>
              <a:gd name="connsiteY22" fmla="*/ 747715 h 884402"/>
              <a:gd name="connsiteX23" fmla="*/ 214466 w 694086"/>
              <a:gd name="connsiteY23" fmla="*/ 654171 h 884402"/>
              <a:gd name="connsiteX24" fmla="*/ 221786 w 694086"/>
              <a:gd name="connsiteY24" fmla="*/ 636281 h 884402"/>
              <a:gd name="connsiteX25" fmla="*/ 222392 w 694086"/>
              <a:gd name="connsiteY25" fmla="*/ 635593 h 884402"/>
              <a:gd name="connsiteX26" fmla="*/ 226176 w 694086"/>
              <a:gd name="connsiteY26" fmla="*/ 632409 h 884402"/>
              <a:gd name="connsiteX27" fmla="*/ 228307 w 694086"/>
              <a:gd name="connsiteY27" fmla="*/ 630771 h 884402"/>
              <a:gd name="connsiteX28" fmla="*/ 263050 w 694086"/>
              <a:gd name="connsiteY28" fmla="*/ 601077 h 884402"/>
              <a:gd name="connsiteX29" fmla="*/ 271949 w 694086"/>
              <a:gd name="connsiteY29" fmla="*/ 581785 h 884402"/>
              <a:gd name="connsiteX30" fmla="*/ 271949 w 694086"/>
              <a:gd name="connsiteY30" fmla="*/ 301053 h 884402"/>
              <a:gd name="connsiteX31" fmla="*/ 299646 w 694086"/>
              <a:gd name="connsiteY31" fmla="*/ 274328 h 884402"/>
              <a:gd name="connsiteX32" fmla="*/ 327339 w 694086"/>
              <a:gd name="connsiteY32" fmla="*/ 301053 h 884402"/>
              <a:gd name="connsiteX33" fmla="*/ 327339 w 694086"/>
              <a:gd name="connsiteY33" fmla="*/ 500207 h 884402"/>
              <a:gd name="connsiteX34" fmla="*/ 336819 w 694086"/>
              <a:gd name="connsiteY34" fmla="*/ 520523 h 884402"/>
              <a:gd name="connsiteX35" fmla="*/ 358435 w 694086"/>
              <a:gd name="connsiteY35" fmla="*/ 524939 h 884402"/>
              <a:gd name="connsiteX36" fmla="*/ 360189 w 694086"/>
              <a:gd name="connsiteY36" fmla="*/ 524506 h 884402"/>
              <a:gd name="connsiteX37" fmla="*/ 362970 w 694086"/>
              <a:gd name="connsiteY37" fmla="*/ 523567 h 884402"/>
              <a:gd name="connsiteX38" fmla="*/ 377096 w 694086"/>
              <a:gd name="connsiteY38" fmla="*/ 516515 h 884402"/>
              <a:gd name="connsiteX39" fmla="*/ 412279 w 694086"/>
              <a:gd name="connsiteY39" fmla="*/ 505281 h 884402"/>
              <a:gd name="connsiteX40" fmla="*/ 427715 w 694086"/>
              <a:gd name="connsiteY40" fmla="*/ 515435 h 884402"/>
              <a:gd name="connsiteX41" fmla="*/ 445990 w 694086"/>
              <a:gd name="connsiteY41" fmla="*/ 531931 h 884402"/>
              <a:gd name="connsiteX42" fmla="*/ 499934 w 694086"/>
              <a:gd name="connsiteY42" fmla="*/ 533769 h 884402"/>
              <a:gd name="connsiteX43" fmla="*/ 514874 w 694086"/>
              <a:gd name="connsiteY43" fmla="*/ 532985 h 884402"/>
              <a:gd name="connsiteX44" fmla="*/ 530002 w 694086"/>
              <a:gd name="connsiteY44" fmla="*/ 551485 h 884402"/>
              <a:gd name="connsiteX45" fmla="*/ 562241 w 694086"/>
              <a:gd name="connsiteY45" fmla="*/ 582802 h 884402"/>
              <a:gd name="connsiteX46" fmla="*/ 596448 w 694086"/>
              <a:gd name="connsiteY46" fmla="*/ 578269 h 884402"/>
              <a:gd name="connsiteX47" fmla="*/ 602414 w 694086"/>
              <a:gd name="connsiteY47" fmla="*/ 576224 h 884402"/>
              <a:gd name="connsiteX48" fmla="*/ 631594 w 694086"/>
              <a:gd name="connsiteY48" fmla="*/ 580351 h 884402"/>
              <a:gd name="connsiteX49" fmla="*/ 642358 w 694086"/>
              <a:gd name="connsiteY49" fmla="*/ 626552 h 884402"/>
              <a:gd name="connsiteX50" fmla="*/ 615830 w 694086"/>
              <a:gd name="connsiteY50" fmla="*/ 795739 h 884402"/>
              <a:gd name="connsiteX51" fmla="*/ 579500 w 694086"/>
              <a:gd name="connsiteY51" fmla="*/ 884398 h 884402"/>
              <a:gd name="connsiteX52" fmla="*/ 634372 w 694086"/>
              <a:gd name="connsiteY52" fmla="*/ 884398 h 884402"/>
              <a:gd name="connsiteX53" fmla="*/ 663948 w 694086"/>
              <a:gd name="connsiteY53" fmla="*/ 812224 h 884402"/>
              <a:gd name="connsiteX54" fmla="*/ 665535 w 694086"/>
              <a:gd name="connsiteY54" fmla="*/ 806511 h 884402"/>
              <a:gd name="connsiteX55" fmla="*/ 692495 w 694086"/>
              <a:gd name="connsiteY55" fmla="*/ 634535 h 884402"/>
              <a:gd name="connsiteX56" fmla="*/ 665801 w 694086"/>
              <a:gd name="connsiteY56" fmla="*/ 542847 h 884402"/>
              <a:gd name="connsiteX57" fmla="*/ 50770 w 694086"/>
              <a:gd name="connsiteY57" fmla="*/ 299570 h 884402"/>
              <a:gd name="connsiteX58" fmla="*/ 299650 w 694086"/>
              <a:gd name="connsiteY58" fmla="*/ 50757 h 884402"/>
              <a:gd name="connsiteX59" fmla="*/ 548526 w 694086"/>
              <a:gd name="connsiteY59" fmla="*/ 299570 h 884402"/>
              <a:gd name="connsiteX60" fmla="*/ 519586 w 694086"/>
              <a:gd name="connsiteY60" fmla="*/ 416122 h 884402"/>
              <a:gd name="connsiteX61" fmla="*/ 564427 w 694086"/>
              <a:gd name="connsiteY61" fmla="*/ 439936 h 884402"/>
              <a:gd name="connsiteX62" fmla="*/ 599296 w 694086"/>
              <a:gd name="connsiteY62" fmla="*/ 299570 h 884402"/>
              <a:gd name="connsiteX63" fmla="*/ 299650 w 694086"/>
              <a:gd name="connsiteY63" fmla="*/ 0 h 884402"/>
              <a:gd name="connsiteX64" fmla="*/ 0 w 694086"/>
              <a:gd name="connsiteY64" fmla="*/ 299570 h 884402"/>
              <a:gd name="connsiteX65" fmla="*/ 122494 w 694086"/>
              <a:gd name="connsiteY65" fmla="*/ 541187 h 884402"/>
              <a:gd name="connsiteX66" fmla="*/ 152540 w 694086"/>
              <a:gd name="connsiteY66" fmla="*/ 500274 h 884402"/>
              <a:gd name="connsiteX67" fmla="*/ 50770 w 694086"/>
              <a:gd name="connsiteY67" fmla="*/ 299566 h 88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694086" h="884402">
                <a:moveTo>
                  <a:pt x="665805" y="542851"/>
                </a:moveTo>
                <a:cubicBezTo>
                  <a:pt x="646356" y="525120"/>
                  <a:pt x="619388" y="519503"/>
                  <a:pt x="590652" y="526861"/>
                </a:cubicBezTo>
                <a:cubicBezTo>
                  <a:pt x="585851" y="527926"/>
                  <a:pt x="581664" y="529565"/>
                  <a:pt x="577972" y="531010"/>
                </a:cubicBezTo>
                <a:cubicBezTo>
                  <a:pt x="577591" y="531151"/>
                  <a:pt x="577184" y="531317"/>
                  <a:pt x="576763" y="531480"/>
                </a:cubicBezTo>
                <a:cubicBezTo>
                  <a:pt x="576297" y="530552"/>
                  <a:pt x="575823" y="529627"/>
                  <a:pt x="575420" y="528788"/>
                </a:cubicBezTo>
                <a:cubicBezTo>
                  <a:pt x="569058" y="516086"/>
                  <a:pt x="558424" y="494820"/>
                  <a:pt x="532236" y="485290"/>
                </a:cubicBezTo>
                <a:cubicBezTo>
                  <a:pt x="508516" y="476659"/>
                  <a:pt x="492914" y="482321"/>
                  <a:pt x="482583" y="486063"/>
                </a:cubicBezTo>
                <a:cubicBezTo>
                  <a:pt x="476225" y="488382"/>
                  <a:pt x="474638" y="488944"/>
                  <a:pt x="469855" y="486988"/>
                </a:cubicBezTo>
                <a:cubicBezTo>
                  <a:pt x="469297" y="486278"/>
                  <a:pt x="468727" y="485490"/>
                  <a:pt x="468102" y="484680"/>
                </a:cubicBezTo>
                <a:cubicBezTo>
                  <a:pt x="460642" y="474884"/>
                  <a:pt x="445114" y="454532"/>
                  <a:pt x="412279" y="454532"/>
                </a:cubicBezTo>
                <a:cubicBezTo>
                  <a:pt x="398989" y="454532"/>
                  <a:pt x="387682" y="456931"/>
                  <a:pt x="378109" y="460204"/>
                </a:cubicBezTo>
                <a:lnTo>
                  <a:pt x="378109" y="301056"/>
                </a:lnTo>
                <a:cubicBezTo>
                  <a:pt x="378109" y="258331"/>
                  <a:pt x="342900" y="223575"/>
                  <a:pt x="299646" y="223575"/>
                </a:cubicBezTo>
                <a:cubicBezTo>
                  <a:pt x="256373" y="223575"/>
                  <a:pt x="221179" y="258331"/>
                  <a:pt x="221179" y="301056"/>
                </a:cubicBezTo>
                <a:lnTo>
                  <a:pt x="221179" y="570093"/>
                </a:lnTo>
                <a:lnTo>
                  <a:pt x="196223" y="591422"/>
                </a:lnTo>
                <a:cubicBezTo>
                  <a:pt x="192746" y="593922"/>
                  <a:pt x="189395" y="596777"/>
                  <a:pt x="186247" y="599960"/>
                </a:cubicBezTo>
                <a:cubicBezTo>
                  <a:pt x="185056" y="601029"/>
                  <a:pt x="183987" y="602194"/>
                  <a:pt x="183037" y="603440"/>
                </a:cubicBezTo>
                <a:cubicBezTo>
                  <a:pt x="170546" y="617610"/>
                  <a:pt x="163692" y="635519"/>
                  <a:pt x="163692" y="654171"/>
                </a:cubicBezTo>
                <a:lnTo>
                  <a:pt x="163692" y="750507"/>
                </a:lnTo>
                <a:cubicBezTo>
                  <a:pt x="163692" y="756645"/>
                  <a:pt x="163721" y="767421"/>
                  <a:pt x="225303" y="884402"/>
                </a:cubicBezTo>
                <a:lnTo>
                  <a:pt x="282802" y="884402"/>
                </a:lnTo>
                <a:cubicBezTo>
                  <a:pt x="250167" y="822859"/>
                  <a:pt x="219529" y="762444"/>
                  <a:pt x="214466" y="747715"/>
                </a:cubicBezTo>
                <a:lnTo>
                  <a:pt x="214466" y="654171"/>
                </a:lnTo>
                <a:cubicBezTo>
                  <a:pt x="214466" y="645799"/>
                  <a:pt x="218449" y="639819"/>
                  <a:pt x="221786" y="636281"/>
                </a:cubicBezTo>
                <a:cubicBezTo>
                  <a:pt x="221989" y="636066"/>
                  <a:pt x="222207" y="635833"/>
                  <a:pt x="222392" y="635593"/>
                </a:cubicBezTo>
                <a:cubicBezTo>
                  <a:pt x="223639" y="634347"/>
                  <a:pt x="224919" y="633285"/>
                  <a:pt x="226176" y="632409"/>
                </a:cubicBezTo>
                <a:cubicBezTo>
                  <a:pt x="226909" y="631902"/>
                  <a:pt x="227622" y="631355"/>
                  <a:pt x="228307" y="630771"/>
                </a:cubicBezTo>
                <a:lnTo>
                  <a:pt x="263050" y="601077"/>
                </a:lnTo>
                <a:cubicBezTo>
                  <a:pt x="268698" y="596255"/>
                  <a:pt x="271949" y="589200"/>
                  <a:pt x="271949" y="581785"/>
                </a:cubicBezTo>
                <a:lnTo>
                  <a:pt x="271949" y="301053"/>
                </a:lnTo>
                <a:cubicBezTo>
                  <a:pt x="271949" y="286309"/>
                  <a:pt x="284377" y="274328"/>
                  <a:pt x="299646" y="274328"/>
                </a:cubicBezTo>
                <a:cubicBezTo>
                  <a:pt x="314911" y="274328"/>
                  <a:pt x="327339" y="286309"/>
                  <a:pt x="327339" y="301053"/>
                </a:cubicBezTo>
                <a:lnTo>
                  <a:pt x="327339" y="500207"/>
                </a:lnTo>
                <a:cubicBezTo>
                  <a:pt x="327339" y="508128"/>
                  <a:pt x="330528" y="515712"/>
                  <a:pt x="336819" y="520523"/>
                </a:cubicBezTo>
                <a:cubicBezTo>
                  <a:pt x="343130" y="525323"/>
                  <a:pt x="350808" y="527035"/>
                  <a:pt x="358435" y="524939"/>
                </a:cubicBezTo>
                <a:cubicBezTo>
                  <a:pt x="358894" y="524839"/>
                  <a:pt x="359730" y="524632"/>
                  <a:pt x="360189" y="524506"/>
                </a:cubicBezTo>
                <a:cubicBezTo>
                  <a:pt x="361143" y="524251"/>
                  <a:pt x="362057" y="523933"/>
                  <a:pt x="362970" y="523567"/>
                </a:cubicBezTo>
                <a:cubicBezTo>
                  <a:pt x="367915" y="521562"/>
                  <a:pt x="372591" y="519000"/>
                  <a:pt x="377096" y="516515"/>
                </a:cubicBezTo>
                <a:cubicBezTo>
                  <a:pt x="387590" y="510739"/>
                  <a:pt x="397491" y="505281"/>
                  <a:pt x="412279" y="505281"/>
                </a:cubicBezTo>
                <a:cubicBezTo>
                  <a:pt x="419640" y="505281"/>
                  <a:pt x="421708" y="507555"/>
                  <a:pt x="427715" y="515435"/>
                </a:cubicBezTo>
                <a:cubicBezTo>
                  <a:pt x="431942" y="520967"/>
                  <a:pt x="437184" y="527856"/>
                  <a:pt x="445990" y="531931"/>
                </a:cubicBezTo>
                <a:cubicBezTo>
                  <a:pt x="471945" y="543934"/>
                  <a:pt x="488786" y="537818"/>
                  <a:pt x="499934" y="533769"/>
                </a:cubicBezTo>
                <a:cubicBezTo>
                  <a:pt x="506851" y="531258"/>
                  <a:pt x="508490" y="530663"/>
                  <a:pt x="514874" y="532985"/>
                </a:cubicBezTo>
                <a:cubicBezTo>
                  <a:pt x="521373" y="535344"/>
                  <a:pt x="524469" y="540432"/>
                  <a:pt x="530002" y="551485"/>
                </a:cubicBezTo>
                <a:cubicBezTo>
                  <a:pt x="535691" y="562856"/>
                  <a:pt x="543470" y="578428"/>
                  <a:pt x="562241" y="582802"/>
                </a:cubicBezTo>
                <a:cubicBezTo>
                  <a:pt x="576430" y="586112"/>
                  <a:pt x="588477" y="581393"/>
                  <a:pt x="596448" y="578269"/>
                </a:cubicBezTo>
                <a:cubicBezTo>
                  <a:pt x="598234" y="577570"/>
                  <a:pt x="599940" y="576782"/>
                  <a:pt x="602414" y="576224"/>
                </a:cubicBezTo>
                <a:cubicBezTo>
                  <a:pt x="621670" y="571287"/>
                  <a:pt x="629131" y="578102"/>
                  <a:pt x="631594" y="580351"/>
                </a:cubicBezTo>
                <a:cubicBezTo>
                  <a:pt x="641063" y="588967"/>
                  <a:pt x="645391" y="607545"/>
                  <a:pt x="642358" y="626552"/>
                </a:cubicBezTo>
                <a:cubicBezTo>
                  <a:pt x="636750" y="661840"/>
                  <a:pt x="618940" y="775919"/>
                  <a:pt x="615830" y="795739"/>
                </a:cubicBezTo>
                <a:lnTo>
                  <a:pt x="579500" y="884398"/>
                </a:lnTo>
                <a:lnTo>
                  <a:pt x="634372" y="884398"/>
                </a:lnTo>
                <a:lnTo>
                  <a:pt x="663948" y="812224"/>
                </a:lnTo>
                <a:cubicBezTo>
                  <a:pt x="664706" y="810397"/>
                  <a:pt x="665228" y="808467"/>
                  <a:pt x="665535" y="806511"/>
                </a:cubicBezTo>
                <a:cubicBezTo>
                  <a:pt x="665535" y="806511"/>
                  <a:pt x="686348" y="673185"/>
                  <a:pt x="692495" y="634535"/>
                </a:cubicBezTo>
                <a:cubicBezTo>
                  <a:pt x="698280" y="598245"/>
                  <a:pt x="688042" y="563111"/>
                  <a:pt x="665801" y="542847"/>
                </a:cubicBezTo>
                <a:close/>
                <a:moveTo>
                  <a:pt x="50770" y="299570"/>
                </a:moveTo>
                <a:cubicBezTo>
                  <a:pt x="50770" y="162376"/>
                  <a:pt x="162412" y="50757"/>
                  <a:pt x="299650" y="50757"/>
                </a:cubicBezTo>
                <a:cubicBezTo>
                  <a:pt x="436880" y="50757"/>
                  <a:pt x="548526" y="162372"/>
                  <a:pt x="548526" y="299570"/>
                </a:cubicBezTo>
                <a:cubicBezTo>
                  <a:pt x="548526" y="340191"/>
                  <a:pt x="538524" y="380501"/>
                  <a:pt x="519586" y="416122"/>
                </a:cubicBezTo>
                <a:lnTo>
                  <a:pt x="564427" y="439936"/>
                </a:lnTo>
                <a:cubicBezTo>
                  <a:pt x="587238" y="397012"/>
                  <a:pt x="599296" y="348463"/>
                  <a:pt x="599296" y="299570"/>
                </a:cubicBezTo>
                <a:cubicBezTo>
                  <a:pt x="599296" y="134383"/>
                  <a:pt x="464869" y="0"/>
                  <a:pt x="299650" y="0"/>
                </a:cubicBezTo>
                <a:cubicBezTo>
                  <a:pt x="134427" y="0"/>
                  <a:pt x="0" y="134383"/>
                  <a:pt x="0" y="299570"/>
                </a:cubicBezTo>
                <a:cubicBezTo>
                  <a:pt x="0" y="394575"/>
                  <a:pt x="45795" y="484895"/>
                  <a:pt x="122494" y="541187"/>
                </a:cubicBezTo>
                <a:lnTo>
                  <a:pt x="152540" y="500274"/>
                </a:lnTo>
                <a:cubicBezTo>
                  <a:pt x="88809" y="453504"/>
                  <a:pt x="50770" y="378471"/>
                  <a:pt x="50770" y="299566"/>
                </a:cubicBezTo>
                <a:close/>
              </a:path>
            </a:pathLst>
          </a:custGeom>
          <a:solidFill>
            <a:srgbClr val="000000"/>
          </a:solidFill>
          <a:ln w="4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2F854C2C-1F3E-0772-4FB7-ED9DC57F63EB}"/>
              </a:ext>
            </a:extLst>
          </p:cNvPr>
          <p:cNvSpPr>
            <a:spLocks noChangeAspect="1"/>
          </p:cNvSpPr>
          <p:nvPr/>
        </p:nvSpPr>
        <p:spPr>
          <a:xfrm>
            <a:off x="3629192" y="1698001"/>
            <a:ext cx="1035332" cy="763027"/>
          </a:xfrm>
          <a:custGeom>
            <a:avLst/>
            <a:gdLst>
              <a:gd name="connsiteX0" fmla="*/ 123068 w 1035332"/>
              <a:gd name="connsiteY0" fmla="*/ 254645 h 763027"/>
              <a:gd name="connsiteX1" fmla="*/ 134922 w 1035332"/>
              <a:gd name="connsiteY1" fmla="*/ 242782 h 763027"/>
              <a:gd name="connsiteX2" fmla="*/ 281067 w 1035332"/>
              <a:gd name="connsiteY2" fmla="*/ 242782 h 763027"/>
              <a:gd name="connsiteX3" fmla="*/ 292933 w 1035332"/>
              <a:gd name="connsiteY3" fmla="*/ 254645 h 763027"/>
              <a:gd name="connsiteX4" fmla="*/ 292933 w 1035332"/>
              <a:gd name="connsiteY4" fmla="*/ 681816 h 763027"/>
              <a:gd name="connsiteX5" fmla="*/ 341151 w 1035332"/>
              <a:gd name="connsiteY5" fmla="*/ 681816 h 763027"/>
              <a:gd name="connsiteX6" fmla="*/ 341151 w 1035332"/>
              <a:gd name="connsiteY6" fmla="*/ 254645 h 763027"/>
              <a:gd name="connsiteX7" fmla="*/ 281067 w 1035332"/>
              <a:gd name="connsiteY7" fmla="*/ 194562 h 763027"/>
              <a:gd name="connsiteX8" fmla="*/ 134922 w 1035332"/>
              <a:gd name="connsiteY8" fmla="*/ 194562 h 763027"/>
              <a:gd name="connsiteX9" fmla="*/ 74835 w 1035332"/>
              <a:gd name="connsiteY9" fmla="*/ 254645 h 763027"/>
              <a:gd name="connsiteX10" fmla="*/ 74835 w 1035332"/>
              <a:gd name="connsiteY10" fmla="*/ 681816 h 763027"/>
              <a:gd name="connsiteX11" fmla="*/ 123068 w 1035332"/>
              <a:gd name="connsiteY11" fmla="*/ 681816 h 763027"/>
              <a:gd name="connsiteX12" fmla="*/ 123068 w 1035332"/>
              <a:gd name="connsiteY12" fmla="*/ 254645 h 763027"/>
              <a:gd name="connsiteX13" fmla="*/ 742415 w 1035332"/>
              <a:gd name="connsiteY13" fmla="*/ 356158 h 763027"/>
              <a:gd name="connsiteX14" fmla="*/ 754270 w 1035332"/>
              <a:gd name="connsiteY14" fmla="*/ 344295 h 763027"/>
              <a:gd name="connsiteX15" fmla="*/ 900414 w 1035332"/>
              <a:gd name="connsiteY15" fmla="*/ 344295 h 763027"/>
              <a:gd name="connsiteX16" fmla="*/ 912284 w 1035332"/>
              <a:gd name="connsiteY16" fmla="*/ 356158 h 763027"/>
              <a:gd name="connsiteX17" fmla="*/ 912284 w 1035332"/>
              <a:gd name="connsiteY17" fmla="*/ 681816 h 763027"/>
              <a:gd name="connsiteX18" fmla="*/ 960502 w 1035332"/>
              <a:gd name="connsiteY18" fmla="*/ 681816 h 763027"/>
              <a:gd name="connsiteX19" fmla="*/ 960502 w 1035332"/>
              <a:gd name="connsiteY19" fmla="*/ 356158 h 763027"/>
              <a:gd name="connsiteX20" fmla="*/ 900414 w 1035332"/>
              <a:gd name="connsiteY20" fmla="*/ 296075 h 763027"/>
              <a:gd name="connsiteX21" fmla="*/ 754270 w 1035332"/>
              <a:gd name="connsiteY21" fmla="*/ 296075 h 763027"/>
              <a:gd name="connsiteX22" fmla="*/ 694186 w 1035332"/>
              <a:gd name="connsiteY22" fmla="*/ 356158 h 763027"/>
              <a:gd name="connsiteX23" fmla="*/ 694186 w 1035332"/>
              <a:gd name="connsiteY23" fmla="*/ 681816 h 763027"/>
              <a:gd name="connsiteX24" fmla="*/ 742415 w 1035332"/>
              <a:gd name="connsiteY24" fmla="*/ 681816 h 763027"/>
              <a:gd name="connsiteX25" fmla="*/ 742415 w 1035332"/>
              <a:gd name="connsiteY25" fmla="*/ 356158 h 763027"/>
              <a:gd name="connsiteX26" fmla="*/ 602592 w 1035332"/>
              <a:gd name="connsiteY26" fmla="*/ 563832 h 763027"/>
              <a:gd name="connsiteX27" fmla="*/ 602592 w 1035332"/>
              <a:gd name="connsiteY27" fmla="*/ 681816 h 763027"/>
              <a:gd name="connsiteX28" fmla="*/ 650824 w 1035332"/>
              <a:gd name="connsiteY28" fmla="*/ 681816 h 763027"/>
              <a:gd name="connsiteX29" fmla="*/ 650824 w 1035332"/>
              <a:gd name="connsiteY29" fmla="*/ 510776 h 763027"/>
              <a:gd name="connsiteX30" fmla="*/ 650824 w 1035332"/>
              <a:gd name="connsiteY30" fmla="*/ 498773 h 763027"/>
              <a:gd name="connsiteX31" fmla="*/ 650824 w 1035332"/>
              <a:gd name="connsiteY31" fmla="*/ 60083 h 763027"/>
              <a:gd name="connsiteX32" fmla="*/ 590737 w 1035332"/>
              <a:gd name="connsiteY32" fmla="*/ 0 h 763027"/>
              <a:gd name="connsiteX33" fmla="*/ 444596 w 1035332"/>
              <a:gd name="connsiteY33" fmla="*/ 0 h 763027"/>
              <a:gd name="connsiteX34" fmla="*/ 384508 w 1035332"/>
              <a:gd name="connsiteY34" fmla="*/ 60083 h 763027"/>
              <a:gd name="connsiteX35" fmla="*/ 384508 w 1035332"/>
              <a:gd name="connsiteY35" fmla="*/ 681816 h 763027"/>
              <a:gd name="connsiteX36" fmla="*/ 484577 w 1035332"/>
              <a:gd name="connsiteY36" fmla="*/ 681816 h 763027"/>
              <a:gd name="connsiteX37" fmla="*/ 602592 w 1035332"/>
              <a:gd name="connsiteY37" fmla="*/ 563832 h 763027"/>
              <a:gd name="connsiteX38" fmla="*/ 432726 w 1035332"/>
              <a:gd name="connsiteY38" fmla="*/ 60083 h 763027"/>
              <a:gd name="connsiteX39" fmla="*/ 444596 w 1035332"/>
              <a:gd name="connsiteY39" fmla="*/ 48216 h 763027"/>
              <a:gd name="connsiteX40" fmla="*/ 500826 w 1035332"/>
              <a:gd name="connsiteY40" fmla="*/ 48216 h 763027"/>
              <a:gd name="connsiteX41" fmla="*/ 432726 w 1035332"/>
              <a:gd name="connsiteY41" fmla="*/ 116282 h 763027"/>
              <a:gd name="connsiteX42" fmla="*/ 432726 w 1035332"/>
              <a:gd name="connsiteY42" fmla="*/ 60083 h 763027"/>
              <a:gd name="connsiteX43" fmla="*/ 432726 w 1035332"/>
              <a:gd name="connsiteY43" fmla="*/ 184474 h 763027"/>
              <a:gd name="connsiteX44" fmla="*/ 569017 w 1035332"/>
              <a:gd name="connsiteY44" fmla="*/ 48216 h 763027"/>
              <a:gd name="connsiteX45" fmla="*/ 590733 w 1035332"/>
              <a:gd name="connsiteY45" fmla="*/ 48216 h 763027"/>
              <a:gd name="connsiteX46" fmla="*/ 602588 w 1035332"/>
              <a:gd name="connsiteY46" fmla="*/ 60083 h 763027"/>
              <a:gd name="connsiteX47" fmla="*/ 602588 w 1035332"/>
              <a:gd name="connsiteY47" fmla="*/ 129251 h 763027"/>
              <a:gd name="connsiteX48" fmla="*/ 432723 w 1035332"/>
              <a:gd name="connsiteY48" fmla="*/ 299071 h 763027"/>
              <a:gd name="connsiteX49" fmla="*/ 432723 w 1035332"/>
              <a:gd name="connsiteY49" fmla="*/ 184474 h 763027"/>
              <a:gd name="connsiteX50" fmla="*/ 432726 w 1035332"/>
              <a:gd name="connsiteY50" fmla="*/ 367251 h 763027"/>
              <a:gd name="connsiteX51" fmla="*/ 602592 w 1035332"/>
              <a:gd name="connsiteY51" fmla="*/ 197428 h 763027"/>
              <a:gd name="connsiteX52" fmla="*/ 602592 w 1035332"/>
              <a:gd name="connsiteY52" fmla="*/ 312013 h 763027"/>
              <a:gd name="connsiteX53" fmla="*/ 432726 w 1035332"/>
              <a:gd name="connsiteY53" fmla="*/ 481836 h 763027"/>
              <a:gd name="connsiteX54" fmla="*/ 432726 w 1035332"/>
              <a:gd name="connsiteY54" fmla="*/ 367251 h 763027"/>
              <a:gd name="connsiteX55" fmla="*/ 432726 w 1035332"/>
              <a:gd name="connsiteY55" fmla="*/ 550028 h 763027"/>
              <a:gd name="connsiteX56" fmla="*/ 602592 w 1035332"/>
              <a:gd name="connsiteY56" fmla="*/ 380209 h 763027"/>
              <a:gd name="connsiteX57" fmla="*/ 602592 w 1035332"/>
              <a:gd name="connsiteY57" fmla="*/ 495652 h 763027"/>
              <a:gd name="connsiteX58" fmla="*/ 432726 w 1035332"/>
              <a:gd name="connsiteY58" fmla="*/ 665460 h 763027"/>
              <a:gd name="connsiteX59" fmla="*/ 432726 w 1035332"/>
              <a:gd name="connsiteY59" fmla="*/ 550028 h 763027"/>
              <a:gd name="connsiteX60" fmla="*/ 1011220 w 1035332"/>
              <a:gd name="connsiteY60" fmla="*/ 714812 h 763027"/>
              <a:gd name="connsiteX61" fmla="*/ 24113 w 1035332"/>
              <a:gd name="connsiteY61" fmla="*/ 714812 h 763027"/>
              <a:gd name="connsiteX62" fmla="*/ 0 w 1035332"/>
              <a:gd name="connsiteY62" fmla="*/ 738918 h 763027"/>
              <a:gd name="connsiteX63" fmla="*/ 24113 w 1035332"/>
              <a:gd name="connsiteY63" fmla="*/ 763028 h 763027"/>
              <a:gd name="connsiteX64" fmla="*/ 1011220 w 1035332"/>
              <a:gd name="connsiteY64" fmla="*/ 763028 h 763027"/>
              <a:gd name="connsiteX65" fmla="*/ 1035333 w 1035332"/>
              <a:gd name="connsiteY65" fmla="*/ 738918 h 763027"/>
              <a:gd name="connsiteX66" fmla="*/ 1011220 w 1035332"/>
              <a:gd name="connsiteY66" fmla="*/ 714812 h 763027"/>
              <a:gd name="connsiteX67" fmla="*/ 789934 w 1035332"/>
              <a:gd name="connsiteY67" fmla="*/ 396841 h 763027"/>
              <a:gd name="connsiteX68" fmla="*/ 766605 w 1035332"/>
              <a:gd name="connsiteY68" fmla="*/ 420167 h 763027"/>
              <a:gd name="connsiteX69" fmla="*/ 789934 w 1035332"/>
              <a:gd name="connsiteY69" fmla="*/ 443501 h 763027"/>
              <a:gd name="connsiteX70" fmla="*/ 813277 w 1035332"/>
              <a:gd name="connsiteY70" fmla="*/ 420167 h 763027"/>
              <a:gd name="connsiteX71" fmla="*/ 789934 w 1035332"/>
              <a:gd name="connsiteY71" fmla="*/ 396841 h 763027"/>
              <a:gd name="connsiteX72" fmla="*/ 861077 w 1035332"/>
              <a:gd name="connsiteY72" fmla="*/ 466838 h 763027"/>
              <a:gd name="connsiteX73" fmla="*/ 837749 w 1035332"/>
              <a:gd name="connsiteY73" fmla="*/ 490160 h 763027"/>
              <a:gd name="connsiteX74" fmla="*/ 861077 w 1035332"/>
              <a:gd name="connsiteY74" fmla="*/ 513494 h 763027"/>
              <a:gd name="connsiteX75" fmla="*/ 884417 w 1035332"/>
              <a:gd name="connsiteY75" fmla="*/ 490160 h 763027"/>
              <a:gd name="connsiteX76" fmla="*/ 861077 w 1035332"/>
              <a:gd name="connsiteY76" fmla="*/ 466838 h 763027"/>
              <a:gd name="connsiteX77" fmla="*/ 789934 w 1035332"/>
              <a:gd name="connsiteY77" fmla="*/ 532212 h 763027"/>
              <a:gd name="connsiteX78" fmla="*/ 766605 w 1035332"/>
              <a:gd name="connsiteY78" fmla="*/ 555546 h 763027"/>
              <a:gd name="connsiteX79" fmla="*/ 789934 w 1035332"/>
              <a:gd name="connsiteY79" fmla="*/ 578868 h 763027"/>
              <a:gd name="connsiteX80" fmla="*/ 813277 w 1035332"/>
              <a:gd name="connsiteY80" fmla="*/ 555546 h 763027"/>
              <a:gd name="connsiteX81" fmla="*/ 789934 w 1035332"/>
              <a:gd name="connsiteY81" fmla="*/ 532212 h 763027"/>
              <a:gd name="connsiteX82" fmla="*/ 861077 w 1035332"/>
              <a:gd name="connsiteY82" fmla="*/ 595519 h 763027"/>
              <a:gd name="connsiteX83" fmla="*/ 837749 w 1035332"/>
              <a:gd name="connsiteY83" fmla="*/ 618842 h 763027"/>
              <a:gd name="connsiteX84" fmla="*/ 861077 w 1035332"/>
              <a:gd name="connsiteY84" fmla="*/ 642179 h 763027"/>
              <a:gd name="connsiteX85" fmla="*/ 884417 w 1035332"/>
              <a:gd name="connsiteY85" fmla="*/ 618842 h 763027"/>
              <a:gd name="connsiteX86" fmla="*/ 861077 w 1035332"/>
              <a:gd name="connsiteY86" fmla="*/ 595519 h 76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035332" h="763027">
                <a:moveTo>
                  <a:pt x="123068" y="254645"/>
                </a:moveTo>
                <a:cubicBezTo>
                  <a:pt x="123068" y="248214"/>
                  <a:pt x="128501" y="242782"/>
                  <a:pt x="134922" y="242782"/>
                </a:cubicBezTo>
                <a:lnTo>
                  <a:pt x="281067" y="242782"/>
                </a:lnTo>
                <a:cubicBezTo>
                  <a:pt x="287499" y="242782"/>
                  <a:pt x="292933" y="248214"/>
                  <a:pt x="292933" y="254645"/>
                </a:cubicBezTo>
                <a:lnTo>
                  <a:pt x="292933" y="681816"/>
                </a:lnTo>
                <a:lnTo>
                  <a:pt x="341151" y="681816"/>
                </a:lnTo>
                <a:lnTo>
                  <a:pt x="341151" y="254645"/>
                </a:lnTo>
                <a:cubicBezTo>
                  <a:pt x="341151" y="221512"/>
                  <a:pt x="314190" y="194562"/>
                  <a:pt x="281067" y="194562"/>
                </a:cubicBezTo>
                <a:lnTo>
                  <a:pt x="134922" y="194562"/>
                </a:lnTo>
                <a:cubicBezTo>
                  <a:pt x="101792" y="194562"/>
                  <a:pt x="74835" y="221516"/>
                  <a:pt x="74835" y="254645"/>
                </a:cubicBezTo>
                <a:lnTo>
                  <a:pt x="74835" y="681816"/>
                </a:lnTo>
                <a:lnTo>
                  <a:pt x="123068" y="681816"/>
                </a:lnTo>
                <a:lnTo>
                  <a:pt x="123068" y="254645"/>
                </a:lnTo>
                <a:close/>
                <a:moveTo>
                  <a:pt x="742415" y="356158"/>
                </a:moveTo>
                <a:cubicBezTo>
                  <a:pt x="742415" y="349727"/>
                  <a:pt x="747849" y="344295"/>
                  <a:pt x="754270" y="344295"/>
                </a:cubicBezTo>
                <a:lnTo>
                  <a:pt x="900414" y="344295"/>
                </a:lnTo>
                <a:cubicBezTo>
                  <a:pt x="906835" y="344295"/>
                  <a:pt x="912284" y="349727"/>
                  <a:pt x="912284" y="356158"/>
                </a:cubicBezTo>
                <a:lnTo>
                  <a:pt x="912284" y="681816"/>
                </a:lnTo>
                <a:lnTo>
                  <a:pt x="960502" y="681816"/>
                </a:lnTo>
                <a:lnTo>
                  <a:pt x="960502" y="356158"/>
                </a:lnTo>
                <a:cubicBezTo>
                  <a:pt x="960502" y="323025"/>
                  <a:pt x="933541" y="296075"/>
                  <a:pt x="900414" y="296075"/>
                </a:cubicBezTo>
                <a:lnTo>
                  <a:pt x="754270" y="296075"/>
                </a:lnTo>
                <a:cubicBezTo>
                  <a:pt x="721128" y="296075"/>
                  <a:pt x="694186" y="323029"/>
                  <a:pt x="694186" y="356158"/>
                </a:cubicBezTo>
                <a:lnTo>
                  <a:pt x="694186" y="681816"/>
                </a:lnTo>
                <a:lnTo>
                  <a:pt x="742415" y="681816"/>
                </a:lnTo>
                <a:lnTo>
                  <a:pt x="742415" y="356158"/>
                </a:lnTo>
                <a:close/>
                <a:moveTo>
                  <a:pt x="602592" y="563832"/>
                </a:moveTo>
                <a:lnTo>
                  <a:pt x="602592" y="681816"/>
                </a:lnTo>
                <a:lnTo>
                  <a:pt x="650824" y="681816"/>
                </a:lnTo>
                <a:lnTo>
                  <a:pt x="650824" y="510776"/>
                </a:lnTo>
                <a:cubicBezTo>
                  <a:pt x="651838" y="506830"/>
                  <a:pt x="651838" y="502718"/>
                  <a:pt x="650824" y="498773"/>
                </a:cubicBezTo>
                <a:lnTo>
                  <a:pt x="650824" y="60083"/>
                </a:lnTo>
                <a:cubicBezTo>
                  <a:pt x="650824" y="26950"/>
                  <a:pt x="623864" y="0"/>
                  <a:pt x="590737" y="0"/>
                </a:cubicBezTo>
                <a:lnTo>
                  <a:pt x="444596" y="0"/>
                </a:lnTo>
                <a:cubicBezTo>
                  <a:pt x="411466" y="0"/>
                  <a:pt x="384508" y="26954"/>
                  <a:pt x="384508" y="60083"/>
                </a:cubicBezTo>
                <a:lnTo>
                  <a:pt x="384508" y="681816"/>
                </a:lnTo>
                <a:lnTo>
                  <a:pt x="484577" y="681816"/>
                </a:lnTo>
                <a:lnTo>
                  <a:pt x="602592" y="563832"/>
                </a:lnTo>
                <a:close/>
                <a:moveTo>
                  <a:pt x="432726" y="60083"/>
                </a:moveTo>
                <a:cubicBezTo>
                  <a:pt x="432726" y="53648"/>
                  <a:pt x="438175" y="48216"/>
                  <a:pt x="444596" y="48216"/>
                </a:cubicBezTo>
                <a:lnTo>
                  <a:pt x="500826" y="48216"/>
                </a:lnTo>
                <a:lnTo>
                  <a:pt x="432726" y="116282"/>
                </a:lnTo>
                <a:lnTo>
                  <a:pt x="432726" y="60083"/>
                </a:lnTo>
                <a:close/>
                <a:moveTo>
                  <a:pt x="432726" y="184474"/>
                </a:moveTo>
                <a:lnTo>
                  <a:pt x="569017" y="48216"/>
                </a:lnTo>
                <a:lnTo>
                  <a:pt x="590733" y="48216"/>
                </a:lnTo>
                <a:cubicBezTo>
                  <a:pt x="597154" y="48216"/>
                  <a:pt x="602588" y="53648"/>
                  <a:pt x="602588" y="60083"/>
                </a:cubicBezTo>
                <a:lnTo>
                  <a:pt x="602588" y="129251"/>
                </a:lnTo>
                <a:lnTo>
                  <a:pt x="432723" y="299071"/>
                </a:lnTo>
                <a:lnTo>
                  <a:pt x="432723" y="184474"/>
                </a:lnTo>
                <a:close/>
                <a:moveTo>
                  <a:pt x="432726" y="367251"/>
                </a:moveTo>
                <a:lnTo>
                  <a:pt x="602592" y="197428"/>
                </a:lnTo>
                <a:lnTo>
                  <a:pt x="602592" y="312013"/>
                </a:lnTo>
                <a:lnTo>
                  <a:pt x="432726" y="481836"/>
                </a:lnTo>
                <a:lnTo>
                  <a:pt x="432726" y="367251"/>
                </a:lnTo>
                <a:close/>
                <a:moveTo>
                  <a:pt x="432726" y="550028"/>
                </a:moveTo>
                <a:lnTo>
                  <a:pt x="602592" y="380209"/>
                </a:lnTo>
                <a:lnTo>
                  <a:pt x="602592" y="495652"/>
                </a:lnTo>
                <a:lnTo>
                  <a:pt x="432726" y="665460"/>
                </a:lnTo>
                <a:lnTo>
                  <a:pt x="432726" y="550028"/>
                </a:lnTo>
                <a:close/>
                <a:moveTo>
                  <a:pt x="1011220" y="714812"/>
                </a:moveTo>
                <a:lnTo>
                  <a:pt x="24113" y="714812"/>
                </a:lnTo>
                <a:cubicBezTo>
                  <a:pt x="10786" y="714812"/>
                  <a:pt x="0" y="725609"/>
                  <a:pt x="0" y="738918"/>
                </a:cubicBezTo>
                <a:cubicBezTo>
                  <a:pt x="0" y="752241"/>
                  <a:pt x="10786" y="763028"/>
                  <a:pt x="24113" y="763028"/>
                </a:cubicBezTo>
                <a:lnTo>
                  <a:pt x="1011220" y="763028"/>
                </a:lnTo>
                <a:cubicBezTo>
                  <a:pt x="1024532" y="763028"/>
                  <a:pt x="1035333" y="752241"/>
                  <a:pt x="1035333" y="738918"/>
                </a:cubicBezTo>
                <a:cubicBezTo>
                  <a:pt x="1035333" y="725609"/>
                  <a:pt x="1024532" y="714812"/>
                  <a:pt x="1011220" y="714812"/>
                </a:cubicBezTo>
                <a:close/>
                <a:moveTo>
                  <a:pt x="789934" y="396841"/>
                </a:moveTo>
                <a:cubicBezTo>
                  <a:pt x="777054" y="396841"/>
                  <a:pt x="766605" y="407288"/>
                  <a:pt x="766605" y="420167"/>
                </a:cubicBezTo>
                <a:cubicBezTo>
                  <a:pt x="766605" y="433058"/>
                  <a:pt x="777054" y="443501"/>
                  <a:pt x="789934" y="443501"/>
                </a:cubicBezTo>
                <a:cubicBezTo>
                  <a:pt x="802832" y="443501"/>
                  <a:pt x="813277" y="433058"/>
                  <a:pt x="813277" y="420167"/>
                </a:cubicBezTo>
                <a:cubicBezTo>
                  <a:pt x="813277" y="407288"/>
                  <a:pt x="802832" y="396841"/>
                  <a:pt x="789934" y="396841"/>
                </a:cubicBezTo>
                <a:close/>
                <a:moveTo>
                  <a:pt x="861077" y="466838"/>
                </a:moveTo>
                <a:cubicBezTo>
                  <a:pt x="848194" y="466838"/>
                  <a:pt x="837749" y="477281"/>
                  <a:pt x="837749" y="490160"/>
                </a:cubicBezTo>
                <a:cubicBezTo>
                  <a:pt x="837749" y="503036"/>
                  <a:pt x="848194" y="513494"/>
                  <a:pt x="861077" y="513494"/>
                </a:cubicBezTo>
                <a:cubicBezTo>
                  <a:pt x="873971" y="513494"/>
                  <a:pt x="884417" y="503036"/>
                  <a:pt x="884417" y="490160"/>
                </a:cubicBezTo>
                <a:cubicBezTo>
                  <a:pt x="884417" y="477281"/>
                  <a:pt x="873971" y="466838"/>
                  <a:pt x="861077" y="466838"/>
                </a:cubicBezTo>
                <a:close/>
                <a:moveTo>
                  <a:pt x="789934" y="532212"/>
                </a:moveTo>
                <a:cubicBezTo>
                  <a:pt x="777054" y="532212"/>
                  <a:pt x="766605" y="542655"/>
                  <a:pt x="766605" y="555546"/>
                </a:cubicBezTo>
                <a:cubicBezTo>
                  <a:pt x="766605" y="568425"/>
                  <a:pt x="777054" y="578868"/>
                  <a:pt x="789934" y="578868"/>
                </a:cubicBezTo>
                <a:cubicBezTo>
                  <a:pt x="802832" y="578868"/>
                  <a:pt x="813277" y="568425"/>
                  <a:pt x="813277" y="555546"/>
                </a:cubicBezTo>
                <a:cubicBezTo>
                  <a:pt x="813277" y="542655"/>
                  <a:pt x="802832" y="532212"/>
                  <a:pt x="789934" y="532212"/>
                </a:cubicBezTo>
                <a:close/>
                <a:moveTo>
                  <a:pt x="861077" y="595519"/>
                </a:moveTo>
                <a:cubicBezTo>
                  <a:pt x="848194" y="595519"/>
                  <a:pt x="837749" y="605962"/>
                  <a:pt x="837749" y="618842"/>
                </a:cubicBezTo>
                <a:cubicBezTo>
                  <a:pt x="837749" y="631721"/>
                  <a:pt x="848194" y="642179"/>
                  <a:pt x="861077" y="642179"/>
                </a:cubicBezTo>
                <a:cubicBezTo>
                  <a:pt x="873971" y="642179"/>
                  <a:pt x="884417" y="631721"/>
                  <a:pt x="884417" y="618842"/>
                </a:cubicBezTo>
                <a:cubicBezTo>
                  <a:pt x="884417" y="605962"/>
                  <a:pt x="873971" y="595519"/>
                  <a:pt x="861077" y="595519"/>
                </a:cubicBezTo>
                <a:close/>
              </a:path>
            </a:pathLst>
          </a:custGeom>
          <a:solidFill>
            <a:srgbClr val="000000"/>
          </a:solidFill>
          <a:ln w="4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EEA40570-CA05-42E9-4E7F-F324A72B2EFB}"/>
              </a:ext>
            </a:extLst>
          </p:cNvPr>
          <p:cNvSpPr>
            <a:spLocks noChangeAspect="1"/>
          </p:cNvSpPr>
          <p:nvPr/>
        </p:nvSpPr>
        <p:spPr>
          <a:xfrm>
            <a:off x="7851021" y="1713421"/>
            <a:ext cx="676523" cy="732187"/>
          </a:xfrm>
          <a:custGeom>
            <a:avLst/>
            <a:gdLst>
              <a:gd name="connsiteX0" fmla="*/ 243701 w 676523"/>
              <a:gd name="connsiteY0" fmla="*/ 86925 h 732187"/>
              <a:gd name="connsiteX1" fmla="*/ 218235 w 676523"/>
              <a:gd name="connsiteY1" fmla="*/ 148387 h 732187"/>
              <a:gd name="connsiteX2" fmla="*/ 217199 w 676523"/>
              <a:gd name="connsiteY2" fmla="*/ 149341 h 732187"/>
              <a:gd name="connsiteX3" fmla="*/ 156753 w 676523"/>
              <a:gd name="connsiteY3" fmla="*/ 173847 h 732187"/>
              <a:gd name="connsiteX4" fmla="*/ 95275 w 676523"/>
              <a:gd name="connsiteY4" fmla="*/ 148383 h 732187"/>
              <a:gd name="connsiteX5" fmla="*/ 69808 w 676523"/>
              <a:gd name="connsiteY5" fmla="*/ 86925 h 732187"/>
              <a:gd name="connsiteX6" fmla="*/ 95275 w 676523"/>
              <a:gd name="connsiteY6" fmla="*/ 25467 h 732187"/>
              <a:gd name="connsiteX7" fmla="*/ 156753 w 676523"/>
              <a:gd name="connsiteY7" fmla="*/ 0 h 732187"/>
              <a:gd name="connsiteX8" fmla="*/ 218235 w 676523"/>
              <a:gd name="connsiteY8" fmla="*/ 25463 h 732187"/>
              <a:gd name="connsiteX9" fmla="*/ 243701 w 676523"/>
              <a:gd name="connsiteY9" fmla="*/ 86925 h 732187"/>
              <a:gd name="connsiteX10" fmla="*/ 194007 w 676523"/>
              <a:gd name="connsiteY10" fmla="*/ 124166 h 732187"/>
              <a:gd name="connsiteX11" fmla="*/ 209428 w 676523"/>
              <a:gd name="connsiteY11" fmla="*/ 86925 h 732187"/>
              <a:gd name="connsiteX12" fmla="*/ 194007 w 676523"/>
              <a:gd name="connsiteY12" fmla="*/ 49684 h 732187"/>
              <a:gd name="connsiteX13" fmla="*/ 156757 w 676523"/>
              <a:gd name="connsiteY13" fmla="*/ 34264 h 732187"/>
              <a:gd name="connsiteX14" fmla="*/ 119506 w 676523"/>
              <a:gd name="connsiteY14" fmla="*/ 49688 h 732187"/>
              <a:gd name="connsiteX15" fmla="*/ 104085 w 676523"/>
              <a:gd name="connsiteY15" fmla="*/ 86925 h 732187"/>
              <a:gd name="connsiteX16" fmla="*/ 119506 w 676523"/>
              <a:gd name="connsiteY16" fmla="*/ 124162 h 732187"/>
              <a:gd name="connsiteX17" fmla="*/ 156757 w 676523"/>
              <a:gd name="connsiteY17" fmla="*/ 139583 h 732187"/>
              <a:gd name="connsiteX18" fmla="*/ 193286 w 676523"/>
              <a:gd name="connsiteY18" fmla="*/ 124935 h 732187"/>
              <a:gd name="connsiteX19" fmla="*/ 194011 w 676523"/>
              <a:gd name="connsiteY19" fmla="*/ 124166 h 732187"/>
              <a:gd name="connsiteX20" fmla="*/ 425207 w 676523"/>
              <a:gd name="connsiteY20" fmla="*/ 86925 h 732187"/>
              <a:gd name="connsiteX21" fmla="*/ 399740 w 676523"/>
              <a:gd name="connsiteY21" fmla="*/ 148387 h 732187"/>
              <a:gd name="connsiteX22" fmla="*/ 338262 w 676523"/>
              <a:gd name="connsiteY22" fmla="*/ 173847 h 732187"/>
              <a:gd name="connsiteX23" fmla="*/ 276780 w 676523"/>
              <a:gd name="connsiteY23" fmla="*/ 148383 h 732187"/>
              <a:gd name="connsiteX24" fmla="*/ 251313 w 676523"/>
              <a:gd name="connsiteY24" fmla="*/ 86925 h 732187"/>
              <a:gd name="connsiteX25" fmla="*/ 276780 w 676523"/>
              <a:gd name="connsiteY25" fmla="*/ 25467 h 732187"/>
              <a:gd name="connsiteX26" fmla="*/ 338262 w 676523"/>
              <a:gd name="connsiteY26" fmla="*/ 0 h 732187"/>
              <a:gd name="connsiteX27" fmla="*/ 399674 w 676523"/>
              <a:gd name="connsiteY27" fmla="*/ 25463 h 732187"/>
              <a:gd name="connsiteX28" fmla="*/ 399777 w 676523"/>
              <a:gd name="connsiteY28" fmla="*/ 25567 h 732187"/>
              <a:gd name="connsiteX29" fmla="*/ 425203 w 676523"/>
              <a:gd name="connsiteY29" fmla="*/ 86925 h 732187"/>
              <a:gd name="connsiteX30" fmla="*/ 375513 w 676523"/>
              <a:gd name="connsiteY30" fmla="*/ 124166 h 732187"/>
              <a:gd name="connsiteX31" fmla="*/ 390933 w 676523"/>
              <a:gd name="connsiteY31" fmla="*/ 86925 h 732187"/>
              <a:gd name="connsiteX32" fmla="*/ 375576 w 676523"/>
              <a:gd name="connsiteY32" fmla="*/ 49684 h 732187"/>
              <a:gd name="connsiteX33" fmla="*/ 375509 w 676523"/>
              <a:gd name="connsiteY33" fmla="*/ 49618 h 732187"/>
              <a:gd name="connsiteX34" fmla="*/ 338258 w 676523"/>
              <a:gd name="connsiteY34" fmla="*/ 34261 h 732187"/>
              <a:gd name="connsiteX35" fmla="*/ 301007 w 676523"/>
              <a:gd name="connsiteY35" fmla="*/ 49684 h 732187"/>
              <a:gd name="connsiteX36" fmla="*/ 285587 w 676523"/>
              <a:gd name="connsiteY36" fmla="*/ 86922 h 732187"/>
              <a:gd name="connsiteX37" fmla="*/ 301007 w 676523"/>
              <a:gd name="connsiteY37" fmla="*/ 124159 h 732187"/>
              <a:gd name="connsiteX38" fmla="*/ 338258 w 676523"/>
              <a:gd name="connsiteY38" fmla="*/ 139579 h 732187"/>
              <a:gd name="connsiteX39" fmla="*/ 375509 w 676523"/>
              <a:gd name="connsiteY39" fmla="*/ 124162 h 732187"/>
              <a:gd name="connsiteX40" fmla="*/ 606716 w 676523"/>
              <a:gd name="connsiteY40" fmla="*/ 86925 h 732187"/>
              <a:gd name="connsiteX41" fmla="*/ 581249 w 676523"/>
              <a:gd name="connsiteY41" fmla="*/ 148387 h 732187"/>
              <a:gd name="connsiteX42" fmla="*/ 580214 w 676523"/>
              <a:gd name="connsiteY42" fmla="*/ 149341 h 732187"/>
              <a:gd name="connsiteX43" fmla="*/ 519767 w 676523"/>
              <a:gd name="connsiteY43" fmla="*/ 173847 h 732187"/>
              <a:gd name="connsiteX44" fmla="*/ 458352 w 676523"/>
              <a:gd name="connsiteY44" fmla="*/ 148383 h 732187"/>
              <a:gd name="connsiteX45" fmla="*/ 458285 w 676523"/>
              <a:gd name="connsiteY45" fmla="*/ 148317 h 732187"/>
              <a:gd name="connsiteX46" fmla="*/ 432819 w 676523"/>
              <a:gd name="connsiteY46" fmla="*/ 86925 h 732187"/>
              <a:gd name="connsiteX47" fmla="*/ 458322 w 676523"/>
              <a:gd name="connsiteY47" fmla="*/ 25500 h 732187"/>
              <a:gd name="connsiteX48" fmla="*/ 458289 w 676523"/>
              <a:gd name="connsiteY48" fmla="*/ 25467 h 732187"/>
              <a:gd name="connsiteX49" fmla="*/ 519767 w 676523"/>
              <a:gd name="connsiteY49" fmla="*/ 0 h 732187"/>
              <a:gd name="connsiteX50" fmla="*/ 581249 w 676523"/>
              <a:gd name="connsiteY50" fmla="*/ 25463 h 732187"/>
              <a:gd name="connsiteX51" fmla="*/ 606716 w 676523"/>
              <a:gd name="connsiteY51" fmla="*/ 86925 h 732187"/>
              <a:gd name="connsiteX52" fmla="*/ 557022 w 676523"/>
              <a:gd name="connsiteY52" fmla="*/ 124166 h 732187"/>
              <a:gd name="connsiteX53" fmla="*/ 572442 w 676523"/>
              <a:gd name="connsiteY53" fmla="*/ 86925 h 732187"/>
              <a:gd name="connsiteX54" fmla="*/ 557022 w 676523"/>
              <a:gd name="connsiteY54" fmla="*/ 49684 h 732187"/>
              <a:gd name="connsiteX55" fmla="*/ 519771 w 676523"/>
              <a:gd name="connsiteY55" fmla="*/ 34264 h 732187"/>
              <a:gd name="connsiteX56" fmla="*/ 482520 w 676523"/>
              <a:gd name="connsiteY56" fmla="*/ 49688 h 732187"/>
              <a:gd name="connsiteX57" fmla="*/ 482454 w 676523"/>
              <a:gd name="connsiteY57" fmla="*/ 49688 h 732187"/>
              <a:gd name="connsiteX58" fmla="*/ 467092 w 676523"/>
              <a:gd name="connsiteY58" fmla="*/ 86925 h 732187"/>
              <a:gd name="connsiteX59" fmla="*/ 482479 w 676523"/>
              <a:gd name="connsiteY59" fmla="*/ 124192 h 732187"/>
              <a:gd name="connsiteX60" fmla="*/ 519764 w 676523"/>
              <a:gd name="connsiteY60" fmla="*/ 139579 h 732187"/>
              <a:gd name="connsiteX61" fmla="*/ 556293 w 676523"/>
              <a:gd name="connsiteY61" fmla="*/ 124932 h 732187"/>
              <a:gd name="connsiteX62" fmla="*/ 557018 w 676523"/>
              <a:gd name="connsiteY62" fmla="*/ 124162 h 732187"/>
              <a:gd name="connsiteX63" fmla="*/ 223395 w 676523"/>
              <a:gd name="connsiteY63" fmla="*/ 296297 h 732187"/>
              <a:gd name="connsiteX64" fmla="*/ 240531 w 676523"/>
              <a:gd name="connsiteY64" fmla="*/ 279165 h 732187"/>
              <a:gd name="connsiteX65" fmla="*/ 257668 w 676523"/>
              <a:gd name="connsiteY65" fmla="*/ 296297 h 732187"/>
              <a:gd name="connsiteX66" fmla="*/ 257668 w 676523"/>
              <a:gd name="connsiteY66" fmla="*/ 456632 h 732187"/>
              <a:gd name="connsiteX67" fmla="*/ 267906 w 676523"/>
              <a:gd name="connsiteY67" fmla="*/ 449288 h 732187"/>
              <a:gd name="connsiteX68" fmla="*/ 279240 w 676523"/>
              <a:gd name="connsiteY68" fmla="*/ 421924 h 732187"/>
              <a:gd name="connsiteX69" fmla="*/ 279240 w 676523"/>
              <a:gd name="connsiteY69" fmla="*/ 243677 h 732187"/>
              <a:gd name="connsiteX70" fmla="*/ 273240 w 676523"/>
              <a:gd name="connsiteY70" fmla="*/ 224999 h 732187"/>
              <a:gd name="connsiteX71" fmla="*/ 257335 w 676523"/>
              <a:gd name="connsiteY71" fmla="*/ 213266 h 732187"/>
              <a:gd name="connsiteX72" fmla="*/ 231140 w 676523"/>
              <a:gd name="connsiteY72" fmla="*/ 204287 h 732187"/>
              <a:gd name="connsiteX73" fmla="*/ 168874 w 676523"/>
              <a:gd name="connsiteY73" fmla="*/ 266537 h 732187"/>
              <a:gd name="connsiteX74" fmla="*/ 144647 w 676523"/>
              <a:gd name="connsiteY74" fmla="*/ 266537 h 732187"/>
              <a:gd name="connsiteX75" fmla="*/ 82384 w 676523"/>
              <a:gd name="connsiteY75" fmla="*/ 204287 h 732187"/>
              <a:gd name="connsiteX76" fmla="*/ 56204 w 676523"/>
              <a:gd name="connsiteY76" fmla="*/ 213266 h 732187"/>
              <a:gd name="connsiteX77" fmla="*/ 40288 w 676523"/>
              <a:gd name="connsiteY77" fmla="*/ 224999 h 732187"/>
              <a:gd name="connsiteX78" fmla="*/ 34284 w 676523"/>
              <a:gd name="connsiteY78" fmla="*/ 243677 h 732187"/>
              <a:gd name="connsiteX79" fmla="*/ 34284 w 676523"/>
              <a:gd name="connsiteY79" fmla="*/ 421924 h 732187"/>
              <a:gd name="connsiteX80" fmla="*/ 45621 w 676523"/>
              <a:gd name="connsiteY80" fmla="*/ 449288 h 732187"/>
              <a:gd name="connsiteX81" fmla="*/ 55856 w 676523"/>
              <a:gd name="connsiteY81" fmla="*/ 456632 h 732187"/>
              <a:gd name="connsiteX82" fmla="*/ 55856 w 676523"/>
              <a:gd name="connsiteY82" fmla="*/ 296297 h 732187"/>
              <a:gd name="connsiteX83" fmla="*/ 72993 w 676523"/>
              <a:gd name="connsiteY83" fmla="*/ 279165 h 732187"/>
              <a:gd name="connsiteX84" fmla="*/ 90129 w 676523"/>
              <a:gd name="connsiteY84" fmla="*/ 296297 h 732187"/>
              <a:gd name="connsiteX85" fmla="*/ 90129 w 676523"/>
              <a:gd name="connsiteY85" fmla="*/ 697909 h 732187"/>
              <a:gd name="connsiteX86" fmla="*/ 139627 w 676523"/>
              <a:gd name="connsiteY86" fmla="*/ 697909 h 732187"/>
              <a:gd name="connsiteX87" fmla="*/ 139627 w 676523"/>
              <a:gd name="connsiteY87" fmla="*/ 463795 h 732187"/>
              <a:gd name="connsiteX88" fmla="*/ 156764 w 676523"/>
              <a:gd name="connsiteY88" fmla="*/ 446663 h 732187"/>
              <a:gd name="connsiteX89" fmla="*/ 173901 w 676523"/>
              <a:gd name="connsiteY89" fmla="*/ 463795 h 732187"/>
              <a:gd name="connsiteX90" fmla="*/ 173901 w 676523"/>
              <a:gd name="connsiteY90" fmla="*/ 697909 h 732187"/>
              <a:gd name="connsiteX91" fmla="*/ 223402 w 676523"/>
              <a:gd name="connsiteY91" fmla="*/ 697909 h 732187"/>
              <a:gd name="connsiteX92" fmla="*/ 223402 w 676523"/>
              <a:gd name="connsiteY92" fmla="*/ 296297 h 732187"/>
              <a:gd name="connsiteX93" fmla="*/ 439174 w 676523"/>
              <a:gd name="connsiteY93" fmla="*/ 456636 h 732187"/>
              <a:gd name="connsiteX94" fmla="*/ 449412 w 676523"/>
              <a:gd name="connsiteY94" fmla="*/ 449292 h 732187"/>
              <a:gd name="connsiteX95" fmla="*/ 460745 w 676523"/>
              <a:gd name="connsiteY95" fmla="*/ 421924 h 732187"/>
              <a:gd name="connsiteX96" fmla="*/ 460745 w 676523"/>
              <a:gd name="connsiteY96" fmla="*/ 243677 h 732187"/>
              <a:gd name="connsiteX97" fmla="*/ 454746 w 676523"/>
              <a:gd name="connsiteY97" fmla="*/ 224999 h 732187"/>
              <a:gd name="connsiteX98" fmla="*/ 438841 w 676523"/>
              <a:gd name="connsiteY98" fmla="*/ 213266 h 732187"/>
              <a:gd name="connsiteX99" fmla="*/ 412649 w 676523"/>
              <a:gd name="connsiteY99" fmla="*/ 204287 h 732187"/>
              <a:gd name="connsiteX100" fmla="*/ 364342 w 676523"/>
              <a:gd name="connsiteY100" fmla="*/ 252581 h 732187"/>
              <a:gd name="connsiteX101" fmla="*/ 340115 w 676523"/>
              <a:gd name="connsiteY101" fmla="*/ 252581 h 732187"/>
              <a:gd name="connsiteX102" fmla="*/ 340115 w 676523"/>
              <a:gd name="connsiteY102" fmla="*/ 228360 h 732187"/>
              <a:gd name="connsiteX103" fmla="*/ 395960 w 676523"/>
              <a:gd name="connsiteY103" fmla="*/ 172527 h 732187"/>
              <a:gd name="connsiteX104" fmla="*/ 395990 w 676523"/>
              <a:gd name="connsiteY104" fmla="*/ 172556 h 732187"/>
              <a:gd name="connsiteX105" fmla="*/ 413899 w 676523"/>
              <a:gd name="connsiteY105" fmla="*/ 168577 h 732187"/>
              <a:gd name="connsiteX106" fmla="*/ 449686 w 676523"/>
              <a:gd name="connsiteY106" fmla="*/ 180884 h 732187"/>
              <a:gd name="connsiteX107" fmla="*/ 482457 w 676523"/>
              <a:gd name="connsiteY107" fmla="*/ 205064 h 732187"/>
              <a:gd name="connsiteX108" fmla="*/ 495022 w 676523"/>
              <a:gd name="connsiteY108" fmla="*/ 243684 h 732187"/>
              <a:gd name="connsiteX109" fmla="*/ 495022 w 676523"/>
              <a:gd name="connsiteY109" fmla="*/ 421931 h 732187"/>
              <a:gd name="connsiteX110" fmla="*/ 473643 w 676523"/>
              <a:gd name="connsiteY110" fmla="*/ 473524 h 732187"/>
              <a:gd name="connsiteX111" fmla="*/ 439174 w 676523"/>
              <a:gd name="connsiteY111" fmla="*/ 492871 h 732187"/>
              <a:gd name="connsiteX112" fmla="*/ 439174 w 676523"/>
              <a:gd name="connsiteY112" fmla="*/ 701093 h 732187"/>
              <a:gd name="connsiteX113" fmla="*/ 430026 w 676523"/>
              <a:gd name="connsiteY113" fmla="*/ 723043 h 732187"/>
              <a:gd name="connsiteX114" fmla="*/ 430060 w 676523"/>
              <a:gd name="connsiteY114" fmla="*/ 723076 h 732187"/>
              <a:gd name="connsiteX115" fmla="*/ 408074 w 676523"/>
              <a:gd name="connsiteY115" fmla="*/ 732188 h 732187"/>
              <a:gd name="connsiteX116" fmla="*/ 296380 w 676523"/>
              <a:gd name="connsiteY116" fmla="*/ 732188 h 732187"/>
              <a:gd name="connsiteX117" fmla="*/ 279243 w 676523"/>
              <a:gd name="connsiteY117" fmla="*/ 715056 h 732187"/>
              <a:gd name="connsiteX118" fmla="*/ 296380 w 676523"/>
              <a:gd name="connsiteY118" fmla="*/ 697924 h 732187"/>
              <a:gd name="connsiteX119" fmla="*/ 321129 w 676523"/>
              <a:gd name="connsiteY119" fmla="*/ 697924 h 732187"/>
              <a:gd name="connsiteX120" fmla="*/ 321129 w 676523"/>
              <a:gd name="connsiteY120" fmla="*/ 463809 h 732187"/>
              <a:gd name="connsiteX121" fmla="*/ 338266 w 676523"/>
              <a:gd name="connsiteY121" fmla="*/ 446677 h 732187"/>
              <a:gd name="connsiteX122" fmla="*/ 355402 w 676523"/>
              <a:gd name="connsiteY122" fmla="*/ 463809 h 732187"/>
              <a:gd name="connsiteX123" fmla="*/ 355402 w 676523"/>
              <a:gd name="connsiteY123" fmla="*/ 697924 h 732187"/>
              <a:gd name="connsiteX124" fmla="*/ 404900 w 676523"/>
              <a:gd name="connsiteY124" fmla="*/ 697924 h 732187"/>
              <a:gd name="connsiteX125" fmla="*/ 404900 w 676523"/>
              <a:gd name="connsiteY125" fmla="*/ 477765 h 732187"/>
              <a:gd name="connsiteX126" fmla="*/ 404900 w 676523"/>
              <a:gd name="connsiteY126" fmla="*/ 296308 h 732187"/>
              <a:gd name="connsiteX127" fmla="*/ 422037 w 676523"/>
              <a:gd name="connsiteY127" fmla="*/ 279176 h 732187"/>
              <a:gd name="connsiteX128" fmla="*/ 439174 w 676523"/>
              <a:gd name="connsiteY128" fmla="*/ 296308 h 732187"/>
              <a:gd name="connsiteX129" fmla="*/ 439174 w 676523"/>
              <a:gd name="connsiteY129" fmla="*/ 456647 h 732187"/>
              <a:gd name="connsiteX130" fmla="*/ 257668 w 676523"/>
              <a:gd name="connsiteY130" fmla="*/ 492860 h 732187"/>
              <a:gd name="connsiteX131" fmla="*/ 257668 w 676523"/>
              <a:gd name="connsiteY131" fmla="*/ 701082 h 732187"/>
              <a:gd name="connsiteX132" fmla="*/ 248521 w 676523"/>
              <a:gd name="connsiteY132" fmla="*/ 723032 h 732187"/>
              <a:gd name="connsiteX133" fmla="*/ 248554 w 676523"/>
              <a:gd name="connsiteY133" fmla="*/ 723065 h 732187"/>
              <a:gd name="connsiteX134" fmla="*/ 226568 w 676523"/>
              <a:gd name="connsiteY134" fmla="*/ 732177 h 732187"/>
              <a:gd name="connsiteX135" fmla="*/ 86952 w 676523"/>
              <a:gd name="connsiteY135" fmla="*/ 732177 h 732187"/>
              <a:gd name="connsiteX136" fmla="*/ 65029 w 676523"/>
              <a:gd name="connsiteY136" fmla="*/ 723065 h 732187"/>
              <a:gd name="connsiteX137" fmla="*/ 64963 w 676523"/>
              <a:gd name="connsiteY137" fmla="*/ 722999 h 732187"/>
              <a:gd name="connsiteX138" fmla="*/ 55849 w 676523"/>
              <a:gd name="connsiteY138" fmla="*/ 701082 h 732187"/>
              <a:gd name="connsiteX139" fmla="*/ 55849 w 676523"/>
              <a:gd name="connsiteY139" fmla="*/ 492860 h 732187"/>
              <a:gd name="connsiteX140" fmla="*/ 21383 w 676523"/>
              <a:gd name="connsiteY140" fmla="*/ 473509 h 732187"/>
              <a:gd name="connsiteX141" fmla="*/ 0 w 676523"/>
              <a:gd name="connsiteY141" fmla="*/ 421920 h 732187"/>
              <a:gd name="connsiteX142" fmla="*/ 0 w 676523"/>
              <a:gd name="connsiteY142" fmla="*/ 243673 h 732187"/>
              <a:gd name="connsiteX143" fmla="*/ 12569 w 676523"/>
              <a:gd name="connsiteY143" fmla="*/ 205053 h 732187"/>
              <a:gd name="connsiteX144" fmla="*/ 45351 w 676523"/>
              <a:gd name="connsiteY144" fmla="*/ 180873 h 732187"/>
              <a:gd name="connsiteX145" fmla="*/ 80128 w 676523"/>
              <a:gd name="connsiteY145" fmla="*/ 168914 h 732187"/>
              <a:gd name="connsiteX146" fmla="*/ 99058 w 676523"/>
              <a:gd name="connsiteY146" fmla="*/ 172519 h 732187"/>
              <a:gd name="connsiteX147" fmla="*/ 156749 w 676523"/>
              <a:gd name="connsiteY147" fmla="*/ 230198 h 732187"/>
              <a:gd name="connsiteX148" fmla="*/ 214444 w 676523"/>
              <a:gd name="connsiteY148" fmla="*/ 172519 h 732187"/>
              <a:gd name="connsiteX149" fmla="*/ 214473 w 676523"/>
              <a:gd name="connsiteY149" fmla="*/ 172549 h 732187"/>
              <a:gd name="connsiteX150" fmla="*/ 232383 w 676523"/>
              <a:gd name="connsiteY150" fmla="*/ 168570 h 732187"/>
              <a:gd name="connsiteX151" fmla="*/ 268169 w 676523"/>
              <a:gd name="connsiteY151" fmla="*/ 180876 h 732187"/>
              <a:gd name="connsiteX152" fmla="*/ 300941 w 676523"/>
              <a:gd name="connsiteY152" fmla="*/ 205057 h 732187"/>
              <a:gd name="connsiteX153" fmla="*/ 313506 w 676523"/>
              <a:gd name="connsiteY153" fmla="*/ 243677 h 732187"/>
              <a:gd name="connsiteX154" fmla="*/ 313506 w 676523"/>
              <a:gd name="connsiteY154" fmla="*/ 421924 h 732187"/>
              <a:gd name="connsiteX155" fmla="*/ 292126 w 676523"/>
              <a:gd name="connsiteY155" fmla="*/ 473513 h 732187"/>
              <a:gd name="connsiteX156" fmla="*/ 257657 w 676523"/>
              <a:gd name="connsiteY156" fmla="*/ 492863 h 732187"/>
              <a:gd name="connsiteX157" fmla="*/ 586402 w 676523"/>
              <a:gd name="connsiteY157" fmla="*/ 296297 h 732187"/>
              <a:gd name="connsiteX158" fmla="*/ 603539 w 676523"/>
              <a:gd name="connsiteY158" fmla="*/ 279165 h 732187"/>
              <a:gd name="connsiteX159" fmla="*/ 620675 w 676523"/>
              <a:gd name="connsiteY159" fmla="*/ 296297 h 732187"/>
              <a:gd name="connsiteX160" fmla="*/ 620675 w 676523"/>
              <a:gd name="connsiteY160" fmla="*/ 456636 h 732187"/>
              <a:gd name="connsiteX161" fmla="*/ 630914 w 676523"/>
              <a:gd name="connsiteY161" fmla="*/ 449292 h 732187"/>
              <a:gd name="connsiteX162" fmla="*/ 642247 w 676523"/>
              <a:gd name="connsiteY162" fmla="*/ 421924 h 732187"/>
              <a:gd name="connsiteX163" fmla="*/ 642247 w 676523"/>
              <a:gd name="connsiteY163" fmla="*/ 243677 h 732187"/>
              <a:gd name="connsiteX164" fmla="*/ 636247 w 676523"/>
              <a:gd name="connsiteY164" fmla="*/ 224999 h 732187"/>
              <a:gd name="connsiteX165" fmla="*/ 620342 w 676523"/>
              <a:gd name="connsiteY165" fmla="*/ 213266 h 732187"/>
              <a:gd name="connsiteX166" fmla="*/ 594151 w 676523"/>
              <a:gd name="connsiteY166" fmla="*/ 204287 h 732187"/>
              <a:gd name="connsiteX167" fmla="*/ 545844 w 676523"/>
              <a:gd name="connsiteY167" fmla="*/ 252581 h 732187"/>
              <a:gd name="connsiteX168" fmla="*/ 521617 w 676523"/>
              <a:gd name="connsiteY168" fmla="*/ 252581 h 732187"/>
              <a:gd name="connsiteX169" fmla="*/ 521617 w 676523"/>
              <a:gd name="connsiteY169" fmla="*/ 228360 h 732187"/>
              <a:gd name="connsiteX170" fmla="*/ 577465 w 676523"/>
              <a:gd name="connsiteY170" fmla="*/ 172527 h 732187"/>
              <a:gd name="connsiteX171" fmla="*/ 577495 w 676523"/>
              <a:gd name="connsiteY171" fmla="*/ 172556 h 732187"/>
              <a:gd name="connsiteX172" fmla="*/ 595405 w 676523"/>
              <a:gd name="connsiteY172" fmla="*/ 168577 h 732187"/>
              <a:gd name="connsiteX173" fmla="*/ 631187 w 676523"/>
              <a:gd name="connsiteY173" fmla="*/ 180884 h 732187"/>
              <a:gd name="connsiteX174" fmla="*/ 663959 w 676523"/>
              <a:gd name="connsiteY174" fmla="*/ 205064 h 732187"/>
              <a:gd name="connsiteX175" fmla="*/ 676524 w 676523"/>
              <a:gd name="connsiteY175" fmla="*/ 243684 h 732187"/>
              <a:gd name="connsiteX176" fmla="*/ 676524 w 676523"/>
              <a:gd name="connsiteY176" fmla="*/ 421931 h 732187"/>
              <a:gd name="connsiteX177" fmla="*/ 655145 w 676523"/>
              <a:gd name="connsiteY177" fmla="*/ 473524 h 732187"/>
              <a:gd name="connsiteX178" fmla="*/ 620675 w 676523"/>
              <a:gd name="connsiteY178" fmla="*/ 492871 h 732187"/>
              <a:gd name="connsiteX179" fmla="*/ 620675 w 676523"/>
              <a:gd name="connsiteY179" fmla="*/ 701093 h 732187"/>
              <a:gd name="connsiteX180" fmla="*/ 611528 w 676523"/>
              <a:gd name="connsiteY180" fmla="*/ 723043 h 732187"/>
              <a:gd name="connsiteX181" fmla="*/ 611561 w 676523"/>
              <a:gd name="connsiteY181" fmla="*/ 723076 h 732187"/>
              <a:gd name="connsiteX182" fmla="*/ 589579 w 676523"/>
              <a:gd name="connsiteY182" fmla="*/ 732188 h 732187"/>
              <a:gd name="connsiteX183" fmla="*/ 477882 w 676523"/>
              <a:gd name="connsiteY183" fmla="*/ 732188 h 732187"/>
              <a:gd name="connsiteX184" fmla="*/ 460745 w 676523"/>
              <a:gd name="connsiteY184" fmla="*/ 715056 h 732187"/>
              <a:gd name="connsiteX185" fmla="*/ 477882 w 676523"/>
              <a:gd name="connsiteY185" fmla="*/ 697924 h 732187"/>
              <a:gd name="connsiteX186" fmla="*/ 502631 w 676523"/>
              <a:gd name="connsiteY186" fmla="*/ 697924 h 732187"/>
              <a:gd name="connsiteX187" fmla="*/ 502631 w 676523"/>
              <a:gd name="connsiteY187" fmla="*/ 463809 h 732187"/>
              <a:gd name="connsiteX188" fmla="*/ 519767 w 676523"/>
              <a:gd name="connsiteY188" fmla="*/ 446677 h 732187"/>
              <a:gd name="connsiteX189" fmla="*/ 536904 w 676523"/>
              <a:gd name="connsiteY189" fmla="*/ 463809 h 732187"/>
              <a:gd name="connsiteX190" fmla="*/ 536904 w 676523"/>
              <a:gd name="connsiteY190" fmla="*/ 697924 h 732187"/>
              <a:gd name="connsiteX191" fmla="*/ 586402 w 676523"/>
              <a:gd name="connsiteY191" fmla="*/ 697924 h 732187"/>
              <a:gd name="connsiteX192" fmla="*/ 586402 w 676523"/>
              <a:gd name="connsiteY192" fmla="*/ 477765 h 732187"/>
              <a:gd name="connsiteX193" fmla="*/ 586402 w 676523"/>
              <a:gd name="connsiteY193" fmla="*/ 296308 h 732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76523" h="732187">
                <a:moveTo>
                  <a:pt x="243701" y="86925"/>
                </a:moveTo>
                <a:cubicBezTo>
                  <a:pt x="243701" y="110932"/>
                  <a:pt x="233970" y="132656"/>
                  <a:pt x="218235" y="148387"/>
                </a:cubicBezTo>
                <a:lnTo>
                  <a:pt x="217199" y="149341"/>
                </a:lnTo>
                <a:cubicBezTo>
                  <a:pt x="201546" y="164510"/>
                  <a:pt x="180222" y="173847"/>
                  <a:pt x="156753" y="173847"/>
                </a:cubicBezTo>
                <a:cubicBezTo>
                  <a:pt x="132759" y="173847"/>
                  <a:pt x="111013" y="164118"/>
                  <a:pt x="95275" y="148383"/>
                </a:cubicBezTo>
                <a:cubicBezTo>
                  <a:pt x="79543" y="132656"/>
                  <a:pt x="69808" y="110928"/>
                  <a:pt x="69808" y="86925"/>
                </a:cubicBezTo>
                <a:cubicBezTo>
                  <a:pt x="69808" y="62923"/>
                  <a:pt x="79543" y="41194"/>
                  <a:pt x="95275" y="25467"/>
                </a:cubicBezTo>
                <a:cubicBezTo>
                  <a:pt x="111013" y="9733"/>
                  <a:pt x="132759" y="0"/>
                  <a:pt x="156753" y="0"/>
                </a:cubicBezTo>
                <a:cubicBezTo>
                  <a:pt x="180751" y="0"/>
                  <a:pt x="202496" y="9729"/>
                  <a:pt x="218235" y="25463"/>
                </a:cubicBezTo>
                <a:cubicBezTo>
                  <a:pt x="233966" y="41190"/>
                  <a:pt x="243701" y="62919"/>
                  <a:pt x="243701" y="86925"/>
                </a:cubicBezTo>
                <a:close/>
                <a:moveTo>
                  <a:pt x="194007" y="124166"/>
                </a:moveTo>
                <a:cubicBezTo>
                  <a:pt x="203536" y="114641"/>
                  <a:pt x="209428" y="101476"/>
                  <a:pt x="209428" y="86925"/>
                </a:cubicBezTo>
                <a:cubicBezTo>
                  <a:pt x="209428" y="72374"/>
                  <a:pt x="203532" y="59206"/>
                  <a:pt x="194007" y="49684"/>
                </a:cubicBezTo>
                <a:cubicBezTo>
                  <a:pt x="184479" y="40159"/>
                  <a:pt x="171300" y="34264"/>
                  <a:pt x="156757" y="34264"/>
                </a:cubicBezTo>
                <a:cubicBezTo>
                  <a:pt x="142213" y="34264"/>
                  <a:pt x="129034" y="40162"/>
                  <a:pt x="119506" y="49688"/>
                </a:cubicBezTo>
                <a:cubicBezTo>
                  <a:pt x="109981" y="59210"/>
                  <a:pt x="104085" y="72378"/>
                  <a:pt x="104085" y="86925"/>
                </a:cubicBezTo>
                <a:cubicBezTo>
                  <a:pt x="104085" y="101473"/>
                  <a:pt x="109981" y="114641"/>
                  <a:pt x="119506" y="124162"/>
                </a:cubicBezTo>
                <a:cubicBezTo>
                  <a:pt x="129034" y="133688"/>
                  <a:pt x="142213" y="139583"/>
                  <a:pt x="156757" y="139583"/>
                </a:cubicBezTo>
                <a:cubicBezTo>
                  <a:pt x="170949" y="139583"/>
                  <a:pt x="183825" y="134006"/>
                  <a:pt x="193286" y="124935"/>
                </a:cubicBezTo>
                <a:lnTo>
                  <a:pt x="194011" y="124166"/>
                </a:lnTo>
                <a:close/>
                <a:moveTo>
                  <a:pt x="425207" y="86925"/>
                </a:moveTo>
                <a:cubicBezTo>
                  <a:pt x="425207" y="110932"/>
                  <a:pt x="415475" y="132656"/>
                  <a:pt x="399740" y="148387"/>
                </a:cubicBezTo>
                <a:cubicBezTo>
                  <a:pt x="384005" y="164118"/>
                  <a:pt x="362260" y="173847"/>
                  <a:pt x="338262" y="173847"/>
                </a:cubicBezTo>
                <a:cubicBezTo>
                  <a:pt x="314264" y="173847"/>
                  <a:pt x="292518" y="164118"/>
                  <a:pt x="276780" y="148383"/>
                </a:cubicBezTo>
                <a:cubicBezTo>
                  <a:pt x="261049" y="132656"/>
                  <a:pt x="251313" y="110928"/>
                  <a:pt x="251313" y="86925"/>
                </a:cubicBezTo>
                <a:cubicBezTo>
                  <a:pt x="251313" y="62923"/>
                  <a:pt x="261049" y="41194"/>
                  <a:pt x="276780" y="25467"/>
                </a:cubicBezTo>
                <a:cubicBezTo>
                  <a:pt x="292518" y="9733"/>
                  <a:pt x="314264" y="0"/>
                  <a:pt x="338262" y="0"/>
                </a:cubicBezTo>
                <a:cubicBezTo>
                  <a:pt x="362193" y="0"/>
                  <a:pt x="383906" y="9729"/>
                  <a:pt x="399674" y="25463"/>
                </a:cubicBezTo>
                <a:lnTo>
                  <a:pt x="399777" y="25567"/>
                </a:lnTo>
                <a:cubicBezTo>
                  <a:pt x="415486" y="41320"/>
                  <a:pt x="425203" y="63015"/>
                  <a:pt x="425203" y="86925"/>
                </a:cubicBezTo>
                <a:close/>
                <a:moveTo>
                  <a:pt x="375513" y="124166"/>
                </a:moveTo>
                <a:cubicBezTo>
                  <a:pt x="385041" y="114641"/>
                  <a:pt x="390933" y="101476"/>
                  <a:pt x="390933" y="86925"/>
                </a:cubicBezTo>
                <a:cubicBezTo>
                  <a:pt x="390933" y="72334"/>
                  <a:pt x="385067" y="59169"/>
                  <a:pt x="375576" y="49684"/>
                </a:cubicBezTo>
                <a:lnTo>
                  <a:pt x="375509" y="49618"/>
                </a:lnTo>
                <a:cubicBezTo>
                  <a:pt x="366022" y="40133"/>
                  <a:pt x="352854" y="34261"/>
                  <a:pt x="338258" y="34261"/>
                </a:cubicBezTo>
                <a:cubicBezTo>
                  <a:pt x="323714" y="34261"/>
                  <a:pt x="310532" y="40159"/>
                  <a:pt x="301007" y="49684"/>
                </a:cubicBezTo>
                <a:cubicBezTo>
                  <a:pt x="291483" y="59206"/>
                  <a:pt x="285587" y="72374"/>
                  <a:pt x="285587" y="86922"/>
                </a:cubicBezTo>
                <a:cubicBezTo>
                  <a:pt x="285587" y="101469"/>
                  <a:pt x="291483" y="114637"/>
                  <a:pt x="301007" y="124159"/>
                </a:cubicBezTo>
                <a:cubicBezTo>
                  <a:pt x="310536" y="133684"/>
                  <a:pt x="323718" y="139579"/>
                  <a:pt x="338258" y="139579"/>
                </a:cubicBezTo>
                <a:cubicBezTo>
                  <a:pt x="352806" y="139579"/>
                  <a:pt x="365981" y="133688"/>
                  <a:pt x="375509" y="124162"/>
                </a:cubicBezTo>
                <a:close/>
                <a:moveTo>
                  <a:pt x="606716" y="86925"/>
                </a:moveTo>
                <a:cubicBezTo>
                  <a:pt x="606716" y="110932"/>
                  <a:pt x="596984" y="132656"/>
                  <a:pt x="581249" y="148387"/>
                </a:cubicBezTo>
                <a:lnTo>
                  <a:pt x="580214" y="149341"/>
                </a:lnTo>
                <a:cubicBezTo>
                  <a:pt x="564560" y="164510"/>
                  <a:pt x="543236" y="173847"/>
                  <a:pt x="519767" y="173847"/>
                </a:cubicBezTo>
                <a:cubicBezTo>
                  <a:pt x="495825" y="173847"/>
                  <a:pt x="474090" y="164118"/>
                  <a:pt x="458352" y="148383"/>
                </a:cubicBezTo>
                <a:lnTo>
                  <a:pt x="458285" y="148317"/>
                </a:lnTo>
                <a:cubicBezTo>
                  <a:pt x="442554" y="132586"/>
                  <a:pt x="432819" y="110880"/>
                  <a:pt x="432819" y="86925"/>
                </a:cubicBezTo>
                <a:cubicBezTo>
                  <a:pt x="432819" y="62985"/>
                  <a:pt x="442569" y="41257"/>
                  <a:pt x="458322" y="25500"/>
                </a:cubicBezTo>
                <a:lnTo>
                  <a:pt x="458289" y="25467"/>
                </a:lnTo>
                <a:cubicBezTo>
                  <a:pt x="474028" y="9733"/>
                  <a:pt x="495773" y="0"/>
                  <a:pt x="519767" y="0"/>
                </a:cubicBezTo>
                <a:cubicBezTo>
                  <a:pt x="543765" y="0"/>
                  <a:pt x="565511" y="9729"/>
                  <a:pt x="581249" y="25463"/>
                </a:cubicBezTo>
                <a:cubicBezTo>
                  <a:pt x="596981" y="41190"/>
                  <a:pt x="606716" y="62919"/>
                  <a:pt x="606716" y="86925"/>
                </a:cubicBezTo>
                <a:close/>
                <a:moveTo>
                  <a:pt x="557022" y="124166"/>
                </a:moveTo>
                <a:cubicBezTo>
                  <a:pt x="566550" y="114641"/>
                  <a:pt x="572442" y="101476"/>
                  <a:pt x="572442" y="86925"/>
                </a:cubicBezTo>
                <a:cubicBezTo>
                  <a:pt x="572442" y="72374"/>
                  <a:pt x="566547" y="59206"/>
                  <a:pt x="557022" y="49684"/>
                </a:cubicBezTo>
                <a:cubicBezTo>
                  <a:pt x="547494" y="40159"/>
                  <a:pt x="534315" y="34264"/>
                  <a:pt x="519771" y="34264"/>
                </a:cubicBezTo>
                <a:cubicBezTo>
                  <a:pt x="505227" y="34264"/>
                  <a:pt x="492048" y="40162"/>
                  <a:pt x="482520" y="49688"/>
                </a:cubicBezTo>
                <a:lnTo>
                  <a:pt x="482454" y="49688"/>
                </a:lnTo>
                <a:cubicBezTo>
                  <a:pt x="472966" y="59169"/>
                  <a:pt x="467092" y="72337"/>
                  <a:pt x="467092" y="86925"/>
                </a:cubicBezTo>
                <a:cubicBezTo>
                  <a:pt x="467092" y="101491"/>
                  <a:pt x="472973" y="114674"/>
                  <a:pt x="482479" y="124192"/>
                </a:cubicBezTo>
                <a:cubicBezTo>
                  <a:pt x="492008" y="133703"/>
                  <a:pt x="505198" y="139579"/>
                  <a:pt x="519764" y="139579"/>
                </a:cubicBezTo>
                <a:cubicBezTo>
                  <a:pt x="533956" y="139579"/>
                  <a:pt x="546832" y="134002"/>
                  <a:pt x="556293" y="124932"/>
                </a:cubicBezTo>
                <a:lnTo>
                  <a:pt x="557018" y="124162"/>
                </a:lnTo>
                <a:close/>
                <a:moveTo>
                  <a:pt x="223395" y="296297"/>
                </a:moveTo>
                <a:cubicBezTo>
                  <a:pt x="223395" y="286838"/>
                  <a:pt x="231070" y="279165"/>
                  <a:pt x="240531" y="279165"/>
                </a:cubicBezTo>
                <a:cubicBezTo>
                  <a:pt x="249993" y="279165"/>
                  <a:pt x="257668" y="286838"/>
                  <a:pt x="257668" y="296297"/>
                </a:cubicBezTo>
                <a:lnTo>
                  <a:pt x="257668" y="456632"/>
                </a:lnTo>
                <a:cubicBezTo>
                  <a:pt x="261478" y="454750"/>
                  <a:pt x="264936" y="452257"/>
                  <a:pt x="267906" y="449288"/>
                </a:cubicBezTo>
                <a:cubicBezTo>
                  <a:pt x="274905" y="442292"/>
                  <a:pt x="279240" y="432611"/>
                  <a:pt x="279240" y="421924"/>
                </a:cubicBezTo>
                <a:lnTo>
                  <a:pt x="279240" y="243677"/>
                </a:lnTo>
                <a:cubicBezTo>
                  <a:pt x="279240" y="236758"/>
                  <a:pt x="277043" y="230272"/>
                  <a:pt x="273240" y="224999"/>
                </a:cubicBezTo>
                <a:cubicBezTo>
                  <a:pt x="269382" y="219652"/>
                  <a:pt x="263875" y="215470"/>
                  <a:pt x="257335" y="213266"/>
                </a:cubicBezTo>
                <a:cubicBezTo>
                  <a:pt x="251828" y="211417"/>
                  <a:pt x="239888" y="207305"/>
                  <a:pt x="231140" y="204287"/>
                </a:cubicBezTo>
                <a:lnTo>
                  <a:pt x="168874" y="266537"/>
                </a:lnTo>
                <a:cubicBezTo>
                  <a:pt x="162186" y="273223"/>
                  <a:pt x="151334" y="273223"/>
                  <a:pt x="144647" y="266537"/>
                </a:cubicBezTo>
                <a:lnTo>
                  <a:pt x="82384" y="204287"/>
                </a:lnTo>
                <a:cubicBezTo>
                  <a:pt x="73636" y="207305"/>
                  <a:pt x="61708" y="211417"/>
                  <a:pt x="56204" y="213266"/>
                </a:cubicBezTo>
                <a:cubicBezTo>
                  <a:pt x="49653" y="215473"/>
                  <a:pt x="44142" y="219656"/>
                  <a:pt x="40288" y="224999"/>
                </a:cubicBezTo>
                <a:cubicBezTo>
                  <a:pt x="36482" y="230276"/>
                  <a:pt x="34284" y="236769"/>
                  <a:pt x="34284" y="243677"/>
                </a:cubicBezTo>
                <a:lnTo>
                  <a:pt x="34284" y="421924"/>
                </a:lnTo>
                <a:cubicBezTo>
                  <a:pt x="34284" y="432611"/>
                  <a:pt x="38623" y="442292"/>
                  <a:pt x="45621" y="449288"/>
                </a:cubicBezTo>
                <a:cubicBezTo>
                  <a:pt x="48592" y="452257"/>
                  <a:pt x="52046" y="454750"/>
                  <a:pt x="55856" y="456632"/>
                </a:cubicBezTo>
                <a:lnTo>
                  <a:pt x="55856" y="296297"/>
                </a:lnTo>
                <a:cubicBezTo>
                  <a:pt x="55856" y="286838"/>
                  <a:pt x="63531" y="279165"/>
                  <a:pt x="72993" y="279165"/>
                </a:cubicBezTo>
                <a:cubicBezTo>
                  <a:pt x="82454" y="279165"/>
                  <a:pt x="90129" y="286838"/>
                  <a:pt x="90129" y="296297"/>
                </a:cubicBezTo>
                <a:lnTo>
                  <a:pt x="90129" y="697909"/>
                </a:lnTo>
                <a:lnTo>
                  <a:pt x="139627" y="697909"/>
                </a:lnTo>
                <a:lnTo>
                  <a:pt x="139627" y="463795"/>
                </a:lnTo>
                <a:cubicBezTo>
                  <a:pt x="139627" y="454336"/>
                  <a:pt x="147302" y="446663"/>
                  <a:pt x="156764" y="446663"/>
                </a:cubicBezTo>
                <a:cubicBezTo>
                  <a:pt x="166226" y="446663"/>
                  <a:pt x="173901" y="454336"/>
                  <a:pt x="173901" y="463795"/>
                </a:cubicBezTo>
                <a:lnTo>
                  <a:pt x="173901" y="697909"/>
                </a:lnTo>
                <a:lnTo>
                  <a:pt x="223402" y="697909"/>
                </a:lnTo>
                <a:lnTo>
                  <a:pt x="223402" y="296297"/>
                </a:lnTo>
                <a:close/>
                <a:moveTo>
                  <a:pt x="439174" y="456636"/>
                </a:moveTo>
                <a:cubicBezTo>
                  <a:pt x="442983" y="454750"/>
                  <a:pt x="446442" y="452261"/>
                  <a:pt x="449412" y="449292"/>
                </a:cubicBezTo>
                <a:cubicBezTo>
                  <a:pt x="456410" y="442295"/>
                  <a:pt x="460745" y="432614"/>
                  <a:pt x="460745" y="421924"/>
                </a:cubicBezTo>
                <a:lnTo>
                  <a:pt x="460745" y="243677"/>
                </a:lnTo>
                <a:cubicBezTo>
                  <a:pt x="460745" y="236758"/>
                  <a:pt x="458548" y="230272"/>
                  <a:pt x="454746" y="224999"/>
                </a:cubicBezTo>
                <a:cubicBezTo>
                  <a:pt x="450888" y="219652"/>
                  <a:pt x="445380" y="215470"/>
                  <a:pt x="438841" y="213266"/>
                </a:cubicBezTo>
                <a:cubicBezTo>
                  <a:pt x="433333" y="211417"/>
                  <a:pt x="421393" y="207305"/>
                  <a:pt x="412649" y="204287"/>
                </a:cubicBezTo>
                <a:lnTo>
                  <a:pt x="364342" y="252581"/>
                </a:lnTo>
                <a:cubicBezTo>
                  <a:pt x="357655" y="259267"/>
                  <a:pt x="346803" y="259267"/>
                  <a:pt x="340115" y="252581"/>
                </a:cubicBezTo>
                <a:cubicBezTo>
                  <a:pt x="333428" y="245896"/>
                  <a:pt x="333428" y="235046"/>
                  <a:pt x="340115" y="228360"/>
                </a:cubicBezTo>
                <a:lnTo>
                  <a:pt x="395960" y="172527"/>
                </a:lnTo>
                <a:lnTo>
                  <a:pt x="395990" y="172556"/>
                </a:lnTo>
                <a:cubicBezTo>
                  <a:pt x="400539" y="168019"/>
                  <a:pt x="407463" y="166244"/>
                  <a:pt x="413899" y="168577"/>
                </a:cubicBezTo>
                <a:cubicBezTo>
                  <a:pt x="413973" y="168603"/>
                  <a:pt x="440794" y="177896"/>
                  <a:pt x="449686" y="180884"/>
                </a:cubicBezTo>
                <a:cubicBezTo>
                  <a:pt x="463172" y="185432"/>
                  <a:pt x="474512" y="194037"/>
                  <a:pt x="482457" y="205064"/>
                </a:cubicBezTo>
                <a:cubicBezTo>
                  <a:pt x="490428" y="216106"/>
                  <a:pt x="495022" y="229525"/>
                  <a:pt x="495022" y="243684"/>
                </a:cubicBezTo>
                <a:lnTo>
                  <a:pt x="495022" y="421931"/>
                </a:lnTo>
                <a:cubicBezTo>
                  <a:pt x="495022" y="442070"/>
                  <a:pt x="486851" y="460319"/>
                  <a:pt x="473643" y="473524"/>
                </a:cubicBezTo>
                <a:cubicBezTo>
                  <a:pt x="464303" y="482861"/>
                  <a:pt x="452445" y="489676"/>
                  <a:pt x="439174" y="492871"/>
                </a:cubicBezTo>
                <a:lnTo>
                  <a:pt x="439174" y="701093"/>
                </a:lnTo>
                <a:cubicBezTo>
                  <a:pt x="439174" y="709605"/>
                  <a:pt x="435682" y="717378"/>
                  <a:pt x="430026" y="723043"/>
                </a:cubicBezTo>
                <a:lnTo>
                  <a:pt x="430060" y="723076"/>
                </a:lnTo>
                <a:cubicBezTo>
                  <a:pt x="424437" y="728697"/>
                  <a:pt x="416659" y="732188"/>
                  <a:pt x="408074" y="732188"/>
                </a:cubicBezTo>
                <a:lnTo>
                  <a:pt x="296380" y="732188"/>
                </a:lnTo>
                <a:cubicBezTo>
                  <a:pt x="286918" y="732188"/>
                  <a:pt x="279243" y="724515"/>
                  <a:pt x="279243" y="715056"/>
                </a:cubicBezTo>
                <a:cubicBezTo>
                  <a:pt x="279243" y="705597"/>
                  <a:pt x="286918" y="697924"/>
                  <a:pt x="296380" y="697924"/>
                </a:cubicBezTo>
                <a:lnTo>
                  <a:pt x="321129" y="697924"/>
                </a:lnTo>
                <a:lnTo>
                  <a:pt x="321129" y="463809"/>
                </a:lnTo>
                <a:cubicBezTo>
                  <a:pt x="321129" y="454350"/>
                  <a:pt x="328804" y="446677"/>
                  <a:pt x="338266" y="446677"/>
                </a:cubicBezTo>
                <a:cubicBezTo>
                  <a:pt x="347727" y="446677"/>
                  <a:pt x="355402" y="454350"/>
                  <a:pt x="355402" y="463809"/>
                </a:cubicBezTo>
                <a:lnTo>
                  <a:pt x="355402" y="697924"/>
                </a:lnTo>
                <a:lnTo>
                  <a:pt x="404900" y="697924"/>
                </a:lnTo>
                <a:lnTo>
                  <a:pt x="404900" y="477765"/>
                </a:lnTo>
                <a:lnTo>
                  <a:pt x="404900" y="296308"/>
                </a:lnTo>
                <a:cubicBezTo>
                  <a:pt x="404900" y="286849"/>
                  <a:pt x="412575" y="279176"/>
                  <a:pt x="422037" y="279176"/>
                </a:cubicBezTo>
                <a:cubicBezTo>
                  <a:pt x="431498" y="279176"/>
                  <a:pt x="439174" y="286849"/>
                  <a:pt x="439174" y="296308"/>
                </a:cubicBezTo>
                <a:lnTo>
                  <a:pt x="439174" y="456647"/>
                </a:lnTo>
                <a:close/>
                <a:moveTo>
                  <a:pt x="257668" y="492860"/>
                </a:moveTo>
                <a:lnTo>
                  <a:pt x="257668" y="701082"/>
                </a:lnTo>
                <a:cubicBezTo>
                  <a:pt x="257668" y="709594"/>
                  <a:pt x="254176" y="717367"/>
                  <a:pt x="248521" y="723032"/>
                </a:cubicBezTo>
                <a:lnTo>
                  <a:pt x="248554" y="723065"/>
                </a:lnTo>
                <a:cubicBezTo>
                  <a:pt x="242932" y="728686"/>
                  <a:pt x="235153" y="732177"/>
                  <a:pt x="226568" y="732177"/>
                </a:cubicBezTo>
                <a:lnTo>
                  <a:pt x="86952" y="732177"/>
                </a:lnTo>
                <a:cubicBezTo>
                  <a:pt x="78419" y="732177"/>
                  <a:pt x="70663" y="728686"/>
                  <a:pt x="65029" y="723065"/>
                </a:cubicBezTo>
                <a:lnTo>
                  <a:pt x="64963" y="722999"/>
                </a:lnTo>
                <a:cubicBezTo>
                  <a:pt x="59340" y="717371"/>
                  <a:pt x="55849" y="709616"/>
                  <a:pt x="55849" y="701082"/>
                </a:cubicBezTo>
                <a:lnTo>
                  <a:pt x="55849" y="492860"/>
                </a:lnTo>
                <a:cubicBezTo>
                  <a:pt x="42581" y="489665"/>
                  <a:pt x="30726" y="482846"/>
                  <a:pt x="21383" y="473509"/>
                </a:cubicBezTo>
                <a:cubicBezTo>
                  <a:pt x="8174" y="460304"/>
                  <a:pt x="0" y="442066"/>
                  <a:pt x="0" y="421920"/>
                </a:cubicBezTo>
                <a:lnTo>
                  <a:pt x="0" y="243673"/>
                </a:lnTo>
                <a:cubicBezTo>
                  <a:pt x="0" y="229510"/>
                  <a:pt x="4598" y="216095"/>
                  <a:pt x="12569" y="205053"/>
                </a:cubicBezTo>
                <a:cubicBezTo>
                  <a:pt x="20529" y="194033"/>
                  <a:pt x="31869" y="185425"/>
                  <a:pt x="45351" y="180873"/>
                </a:cubicBezTo>
                <a:cubicBezTo>
                  <a:pt x="53230" y="178225"/>
                  <a:pt x="75194" y="170622"/>
                  <a:pt x="80128" y="168914"/>
                </a:cubicBezTo>
                <a:cubicBezTo>
                  <a:pt x="86390" y="166203"/>
                  <a:pt x="93943" y="167401"/>
                  <a:pt x="99058" y="172519"/>
                </a:cubicBezTo>
                <a:lnTo>
                  <a:pt x="156749" y="230198"/>
                </a:lnTo>
                <a:lnTo>
                  <a:pt x="214444" y="172519"/>
                </a:lnTo>
                <a:lnTo>
                  <a:pt x="214473" y="172549"/>
                </a:lnTo>
                <a:cubicBezTo>
                  <a:pt x="219023" y="168012"/>
                  <a:pt x="225947" y="166237"/>
                  <a:pt x="232383" y="168570"/>
                </a:cubicBezTo>
                <a:cubicBezTo>
                  <a:pt x="232457" y="168596"/>
                  <a:pt x="259277" y="177888"/>
                  <a:pt x="268169" y="180876"/>
                </a:cubicBezTo>
                <a:cubicBezTo>
                  <a:pt x="281655" y="185425"/>
                  <a:pt x="292996" y="194030"/>
                  <a:pt x="300941" y="205057"/>
                </a:cubicBezTo>
                <a:cubicBezTo>
                  <a:pt x="308912" y="216098"/>
                  <a:pt x="313506" y="229518"/>
                  <a:pt x="313506" y="243677"/>
                </a:cubicBezTo>
                <a:lnTo>
                  <a:pt x="313506" y="421924"/>
                </a:lnTo>
                <a:cubicBezTo>
                  <a:pt x="313506" y="442066"/>
                  <a:pt x="305335" y="460308"/>
                  <a:pt x="292126" y="473513"/>
                </a:cubicBezTo>
                <a:cubicBezTo>
                  <a:pt x="282787" y="482850"/>
                  <a:pt x="270928" y="489668"/>
                  <a:pt x="257657" y="492863"/>
                </a:cubicBezTo>
                <a:close/>
                <a:moveTo>
                  <a:pt x="586402" y="296297"/>
                </a:moveTo>
                <a:cubicBezTo>
                  <a:pt x="586402" y="286838"/>
                  <a:pt x="594077" y="279165"/>
                  <a:pt x="603539" y="279165"/>
                </a:cubicBezTo>
                <a:cubicBezTo>
                  <a:pt x="613000" y="279165"/>
                  <a:pt x="620675" y="286838"/>
                  <a:pt x="620675" y="296297"/>
                </a:cubicBezTo>
                <a:lnTo>
                  <a:pt x="620675" y="456636"/>
                </a:lnTo>
                <a:cubicBezTo>
                  <a:pt x="624485" y="454750"/>
                  <a:pt x="627943" y="452261"/>
                  <a:pt x="630914" y="449292"/>
                </a:cubicBezTo>
                <a:cubicBezTo>
                  <a:pt x="637912" y="442295"/>
                  <a:pt x="642247" y="432614"/>
                  <a:pt x="642247" y="421924"/>
                </a:cubicBezTo>
                <a:lnTo>
                  <a:pt x="642247" y="243677"/>
                </a:lnTo>
                <a:cubicBezTo>
                  <a:pt x="642247" y="236758"/>
                  <a:pt x="640050" y="230272"/>
                  <a:pt x="636247" y="224999"/>
                </a:cubicBezTo>
                <a:cubicBezTo>
                  <a:pt x="632389" y="219652"/>
                  <a:pt x="626882" y="215470"/>
                  <a:pt x="620342" y="213266"/>
                </a:cubicBezTo>
                <a:cubicBezTo>
                  <a:pt x="614838" y="211417"/>
                  <a:pt x="602899" y="207305"/>
                  <a:pt x="594151" y="204287"/>
                </a:cubicBezTo>
                <a:lnTo>
                  <a:pt x="545844" y="252581"/>
                </a:lnTo>
                <a:cubicBezTo>
                  <a:pt x="539157" y="259267"/>
                  <a:pt x="528304" y="259267"/>
                  <a:pt x="521617" y="252581"/>
                </a:cubicBezTo>
                <a:cubicBezTo>
                  <a:pt x="514929" y="245896"/>
                  <a:pt x="514929" y="235046"/>
                  <a:pt x="521617" y="228360"/>
                </a:cubicBezTo>
                <a:lnTo>
                  <a:pt x="577465" y="172527"/>
                </a:lnTo>
                <a:lnTo>
                  <a:pt x="577495" y="172556"/>
                </a:lnTo>
                <a:cubicBezTo>
                  <a:pt x="582045" y="168019"/>
                  <a:pt x="588969" y="166244"/>
                  <a:pt x="595405" y="168577"/>
                </a:cubicBezTo>
                <a:cubicBezTo>
                  <a:pt x="595479" y="168603"/>
                  <a:pt x="622299" y="177892"/>
                  <a:pt x="631187" y="180884"/>
                </a:cubicBezTo>
                <a:cubicBezTo>
                  <a:pt x="644673" y="185432"/>
                  <a:pt x="656014" y="194037"/>
                  <a:pt x="663959" y="205064"/>
                </a:cubicBezTo>
                <a:cubicBezTo>
                  <a:pt x="671930" y="216106"/>
                  <a:pt x="676524" y="229525"/>
                  <a:pt x="676524" y="243684"/>
                </a:cubicBezTo>
                <a:lnTo>
                  <a:pt x="676524" y="421931"/>
                </a:lnTo>
                <a:cubicBezTo>
                  <a:pt x="676524" y="442070"/>
                  <a:pt x="668353" y="460319"/>
                  <a:pt x="655145" y="473524"/>
                </a:cubicBezTo>
                <a:cubicBezTo>
                  <a:pt x="645805" y="482861"/>
                  <a:pt x="633947" y="489676"/>
                  <a:pt x="620675" y="492871"/>
                </a:cubicBezTo>
                <a:lnTo>
                  <a:pt x="620675" y="701093"/>
                </a:lnTo>
                <a:cubicBezTo>
                  <a:pt x="620675" y="709605"/>
                  <a:pt x="617184" y="717378"/>
                  <a:pt x="611528" y="723043"/>
                </a:cubicBezTo>
                <a:lnTo>
                  <a:pt x="611561" y="723076"/>
                </a:lnTo>
                <a:cubicBezTo>
                  <a:pt x="605939" y="728697"/>
                  <a:pt x="598168" y="732188"/>
                  <a:pt x="589579" y="732188"/>
                </a:cubicBezTo>
                <a:lnTo>
                  <a:pt x="477882" y="732188"/>
                </a:lnTo>
                <a:cubicBezTo>
                  <a:pt x="468420" y="732188"/>
                  <a:pt x="460745" y="724515"/>
                  <a:pt x="460745" y="715056"/>
                </a:cubicBezTo>
                <a:cubicBezTo>
                  <a:pt x="460745" y="705597"/>
                  <a:pt x="468420" y="697924"/>
                  <a:pt x="477882" y="697924"/>
                </a:cubicBezTo>
                <a:lnTo>
                  <a:pt x="502631" y="697924"/>
                </a:lnTo>
                <a:lnTo>
                  <a:pt x="502631" y="463809"/>
                </a:lnTo>
                <a:cubicBezTo>
                  <a:pt x="502631" y="454350"/>
                  <a:pt x="510306" y="446677"/>
                  <a:pt x="519767" y="446677"/>
                </a:cubicBezTo>
                <a:cubicBezTo>
                  <a:pt x="529229" y="446677"/>
                  <a:pt x="536904" y="454350"/>
                  <a:pt x="536904" y="463809"/>
                </a:cubicBezTo>
                <a:lnTo>
                  <a:pt x="536904" y="697924"/>
                </a:lnTo>
                <a:lnTo>
                  <a:pt x="586402" y="697924"/>
                </a:lnTo>
                <a:lnTo>
                  <a:pt x="586402" y="477765"/>
                </a:lnTo>
                <a:lnTo>
                  <a:pt x="586402" y="296308"/>
                </a:lnTo>
                <a:close/>
              </a:path>
            </a:pathLst>
          </a:custGeom>
          <a:solidFill>
            <a:srgbClr val="000000"/>
          </a:solidFill>
          <a:ln w="4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05EB5F92-CDAB-12DF-EAC9-B63CA1CF85C1}"/>
              </a:ext>
            </a:extLst>
          </p:cNvPr>
          <p:cNvSpPr>
            <a:spLocks noChangeAspect="1"/>
          </p:cNvSpPr>
          <p:nvPr/>
        </p:nvSpPr>
        <p:spPr>
          <a:xfrm>
            <a:off x="6531974" y="1713428"/>
            <a:ext cx="732365" cy="732173"/>
          </a:xfrm>
          <a:custGeom>
            <a:avLst/>
            <a:gdLst>
              <a:gd name="connsiteX0" fmla="*/ 669541 w 732365"/>
              <a:gd name="connsiteY0" fmla="*/ 79947 h 732173"/>
              <a:gd name="connsiteX1" fmla="*/ 646120 w 732365"/>
              <a:gd name="connsiteY1" fmla="*/ 136469 h 732173"/>
              <a:gd name="connsiteX2" fmla="*/ 589575 w 732365"/>
              <a:gd name="connsiteY2" fmla="*/ 159887 h 732173"/>
              <a:gd name="connsiteX3" fmla="*/ 533068 w 732365"/>
              <a:gd name="connsiteY3" fmla="*/ 136436 h 732173"/>
              <a:gd name="connsiteX4" fmla="*/ 533035 w 732365"/>
              <a:gd name="connsiteY4" fmla="*/ 136469 h 732173"/>
              <a:gd name="connsiteX5" fmla="*/ 509614 w 732365"/>
              <a:gd name="connsiteY5" fmla="*/ 79947 h 732173"/>
              <a:gd name="connsiteX6" fmla="*/ 533035 w 732365"/>
              <a:gd name="connsiteY6" fmla="*/ 23485 h 732173"/>
              <a:gd name="connsiteX7" fmla="*/ 533139 w 732365"/>
              <a:gd name="connsiteY7" fmla="*/ 23381 h 732173"/>
              <a:gd name="connsiteX8" fmla="*/ 589575 w 732365"/>
              <a:gd name="connsiteY8" fmla="*/ 0 h 732173"/>
              <a:gd name="connsiteX9" fmla="*/ 646120 w 732365"/>
              <a:gd name="connsiteY9" fmla="*/ 23418 h 732173"/>
              <a:gd name="connsiteX10" fmla="*/ 669541 w 732365"/>
              <a:gd name="connsiteY10" fmla="*/ 79944 h 732173"/>
              <a:gd name="connsiteX11" fmla="*/ 621888 w 732365"/>
              <a:gd name="connsiteY11" fmla="*/ 112248 h 732173"/>
              <a:gd name="connsiteX12" fmla="*/ 635267 w 732365"/>
              <a:gd name="connsiteY12" fmla="*/ 79947 h 732173"/>
              <a:gd name="connsiteX13" fmla="*/ 621888 w 732365"/>
              <a:gd name="connsiteY13" fmla="*/ 47643 h 732173"/>
              <a:gd name="connsiteX14" fmla="*/ 589572 w 732365"/>
              <a:gd name="connsiteY14" fmla="*/ 34264 h 732173"/>
              <a:gd name="connsiteX15" fmla="*/ 557259 w 732365"/>
              <a:gd name="connsiteY15" fmla="*/ 47576 h 732173"/>
              <a:gd name="connsiteX16" fmla="*/ 557192 w 732365"/>
              <a:gd name="connsiteY16" fmla="*/ 47643 h 732173"/>
              <a:gd name="connsiteX17" fmla="*/ 543880 w 732365"/>
              <a:gd name="connsiteY17" fmla="*/ 79947 h 732173"/>
              <a:gd name="connsiteX18" fmla="*/ 557259 w 732365"/>
              <a:gd name="connsiteY18" fmla="*/ 112248 h 732173"/>
              <a:gd name="connsiteX19" fmla="*/ 557259 w 732365"/>
              <a:gd name="connsiteY19" fmla="*/ 112315 h 732173"/>
              <a:gd name="connsiteX20" fmla="*/ 589572 w 732365"/>
              <a:gd name="connsiteY20" fmla="*/ 125627 h 732173"/>
              <a:gd name="connsiteX21" fmla="*/ 621888 w 732365"/>
              <a:gd name="connsiteY21" fmla="*/ 112248 h 732173"/>
              <a:gd name="connsiteX22" fmla="*/ 222759 w 732365"/>
              <a:gd name="connsiteY22" fmla="*/ 79947 h 732173"/>
              <a:gd name="connsiteX23" fmla="*/ 199337 w 732365"/>
              <a:gd name="connsiteY23" fmla="*/ 136469 h 732173"/>
              <a:gd name="connsiteX24" fmla="*/ 198280 w 732365"/>
              <a:gd name="connsiteY24" fmla="*/ 137445 h 732173"/>
              <a:gd name="connsiteX25" fmla="*/ 142797 w 732365"/>
              <a:gd name="connsiteY25" fmla="*/ 159891 h 732173"/>
              <a:gd name="connsiteX26" fmla="*/ 86253 w 732365"/>
              <a:gd name="connsiteY26" fmla="*/ 136473 h 732173"/>
              <a:gd name="connsiteX27" fmla="*/ 62832 w 732365"/>
              <a:gd name="connsiteY27" fmla="*/ 79951 h 732173"/>
              <a:gd name="connsiteX28" fmla="*/ 86253 w 732365"/>
              <a:gd name="connsiteY28" fmla="*/ 23426 h 732173"/>
              <a:gd name="connsiteX29" fmla="*/ 142797 w 732365"/>
              <a:gd name="connsiteY29" fmla="*/ 7 h 732173"/>
              <a:gd name="connsiteX30" fmla="*/ 199275 w 732365"/>
              <a:gd name="connsiteY30" fmla="*/ 23426 h 732173"/>
              <a:gd name="connsiteX31" fmla="*/ 199374 w 732365"/>
              <a:gd name="connsiteY31" fmla="*/ 23529 h 732173"/>
              <a:gd name="connsiteX32" fmla="*/ 222762 w 732365"/>
              <a:gd name="connsiteY32" fmla="*/ 79951 h 732173"/>
              <a:gd name="connsiteX33" fmla="*/ 175106 w 732365"/>
              <a:gd name="connsiteY33" fmla="*/ 112248 h 732173"/>
              <a:gd name="connsiteX34" fmla="*/ 188485 w 732365"/>
              <a:gd name="connsiteY34" fmla="*/ 79947 h 732173"/>
              <a:gd name="connsiteX35" fmla="*/ 175173 w 732365"/>
              <a:gd name="connsiteY35" fmla="*/ 47643 h 732173"/>
              <a:gd name="connsiteX36" fmla="*/ 175106 w 732365"/>
              <a:gd name="connsiteY36" fmla="*/ 47576 h 732173"/>
              <a:gd name="connsiteX37" fmla="*/ 142793 w 732365"/>
              <a:gd name="connsiteY37" fmla="*/ 34264 h 732173"/>
              <a:gd name="connsiteX38" fmla="*/ 110477 w 732365"/>
              <a:gd name="connsiteY38" fmla="*/ 47643 h 732173"/>
              <a:gd name="connsiteX39" fmla="*/ 97098 w 732365"/>
              <a:gd name="connsiteY39" fmla="*/ 79947 h 732173"/>
              <a:gd name="connsiteX40" fmla="*/ 110477 w 732365"/>
              <a:gd name="connsiteY40" fmla="*/ 112248 h 732173"/>
              <a:gd name="connsiteX41" fmla="*/ 142793 w 732365"/>
              <a:gd name="connsiteY41" fmla="*/ 125627 h 732173"/>
              <a:gd name="connsiteX42" fmla="*/ 174374 w 732365"/>
              <a:gd name="connsiteY42" fmla="*/ 113032 h 732173"/>
              <a:gd name="connsiteX43" fmla="*/ 175103 w 732365"/>
              <a:gd name="connsiteY43" fmla="*/ 112252 h 732173"/>
              <a:gd name="connsiteX44" fmla="*/ 453129 w 732365"/>
              <a:gd name="connsiteY44" fmla="*/ 86925 h 732173"/>
              <a:gd name="connsiteX45" fmla="*/ 427663 w 732365"/>
              <a:gd name="connsiteY45" fmla="*/ 148383 h 732173"/>
              <a:gd name="connsiteX46" fmla="*/ 366181 w 732365"/>
              <a:gd name="connsiteY46" fmla="*/ 173850 h 732173"/>
              <a:gd name="connsiteX47" fmla="*/ 304702 w 732365"/>
              <a:gd name="connsiteY47" fmla="*/ 148383 h 732173"/>
              <a:gd name="connsiteX48" fmla="*/ 279236 w 732365"/>
              <a:gd name="connsiteY48" fmla="*/ 86925 h 732173"/>
              <a:gd name="connsiteX49" fmla="*/ 304702 w 732365"/>
              <a:gd name="connsiteY49" fmla="*/ 25467 h 732173"/>
              <a:gd name="connsiteX50" fmla="*/ 366181 w 732365"/>
              <a:gd name="connsiteY50" fmla="*/ 0 h 732173"/>
              <a:gd name="connsiteX51" fmla="*/ 427663 w 732365"/>
              <a:gd name="connsiteY51" fmla="*/ 25467 h 732173"/>
              <a:gd name="connsiteX52" fmla="*/ 453129 w 732365"/>
              <a:gd name="connsiteY52" fmla="*/ 86925 h 732173"/>
              <a:gd name="connsiteX53" fmla="*/ 642247 w 732365"/>
              <a:gd name="connsiteY53" fmla="*/ 254423 h 732173"/>
              <a:gd name="connsiteX54" fmla="*/ 659384 w 732365"/>
              <a:gd name="connsiteY54" fmla="*/ 237291 h 732173"/>
              <a:gd name="connsiteX55" fmla="*/ 676520 w 732365"/>
              <a:gd name="connsiteY55" fmla="*/ 254423 h 732173"/>
              <a:gd name="connsiteX56" fmla="*/ 676520 w 732365"/>
              <a:gd name="connsiteY56" fmla="*/ 428721 h 732173"/>
              <a:gd name="connsiteX57" fmla="*/ 686759 w 732365"/>
              <a:gd name="connsiteY57" fmla="*/ 421377 h 732173"/>
              <a:gd name="connsiteX58" fmla="*/ 687495 w 732365"/>
              <a:gd name="connsiteY58" fmla="*/ 420681 h 732173"/>
              <a:gd name="connsiteX59" fmla="*/ 698092 w 732365"/>
              <a:gd name="connsiteY59" fmla="*/ 394002 h 732173"/>
              <a:gd name="connsiteX60" fmla="*/ 698092 w 732365"/>
              <a:gd name="connsiteY60" fmla="*/ 226508 h 732173"/>
              <a:gd name="connsiteX61" fmla="*/ 692066 w 732365"/>
              <a:gd name="connsiteY61" fmla="*/ 207723 h 732173"/>
              <a:gd name="connsiteX62" fmla="*/ 676764 w 732365"/>
              <a:gd name="connsiteY62" fmla="*/ 196333 h 732173"/>
              <a:gd name="connsiteX63" fmla="*/ 650643 w 732365"/>
              <a:gd name="connsiteY63" fmla="*/ 189673 h 732173"/>
              <a:gd name="connsiteX64" fmla="*/ 601685 w 732365"/>
              <a:gd name="connsiteY64" fmla="*/ 238618 h 732173"/>
              <a:gd name="connsiteX65" fmla="*/ 577458 w 732365"/>
              <a:gd name="connsiteY65" fmla="*/ 238618 h 732173"/>
              <a:gd name="connsiteX66" fmla="*/ 521613 w 732365"/>
              <a:gd name="connsiteY66" fmla="*/ 182784 h 732173"/>
              <a:gd name="connsiteX67" fmla="*/ 521613 w 732365"/>
              <a:gd name="connsiteY67" fmla="*/ 158564 h 732173"/>
              <a:gd name="connsiteX68" fmla="*/ 545840 w 732365"/>
              <a:gd name="connsiteY68" fmla="*/ 158564 h 732173"/>
              <a:gd name="connsiteX69" fmla="*/ 589572 w 732365"/>
              <a:gd name="connsiteY69" fmla="*/ 202287 h 732173"/>
              <a:gd name="connsiteX70" fmla="*/ 633307 w 732365"/>
              <a:gd name="connsiteY70" fmla="*/ 158564 h 732173"/>
              <a:gd name="connsiteX71" fmla="*/ 649637 w 732365"/>
              <a:gd name="connsiteY71" fmla="*/ 154078 h 732173"/>
              <a:gd name="connsiteX72" fmla="*/ 685812 w 732365"/>
              <a:gd name="connsiteY72" fmla="*/ 163304 h 732173"/>
              <a:gd name="connsiteX73" fmla="*/ 686947 w 732365"/>
              <a:gd name="connsiteY73" fmla="*/ 163637 h 732173"/>
              <a:gd name="connsiteX74" fmla="*/ 719774 w 732365"/>
              <a:gd name="connsiteY74" fmla="*/ 187784 h 732173"/>
              <a:gd name="connsiteX75" fmla="*/ 732365 w 732365"/>
              <a:gd name="connsiteY75" fmla="*/ 226508 h 732173"/>
              <a:gd name="connsiteX76" fmla="*/ 732365 w 732365"/>
              <a:gd name="connsiteY76" fmla="*/ 394002 h 732173"/>
              <a:gd name="connsiteX77" fmla="*/ 711959 w 732365"/>
              <a:gd name="connsiteY77" fmla="*/ 444540 h 732173"/>
              <a:gd name="connsiteX78" fmla="*/ 710986 w 732365"/>
              <a:gd name="connsiteY78" fmla="*/ 445598 h 732173"/>
              <a:gd name="connsiteX79" fmla="*/ 676517 w 732365"/>
              <a:gd name="connsiteY79" fmla="*/ 464945 h 732173"/>
              <a:gd name="connsiteX80" fmla="*/ 676517 w 732365"/>
              <a:gd name="connsiteY80" fmla="*/ 645248 h 732173"/>
              <a:gd name="connsiteX81" fmla="*/ 667403 w 732365"/>
              <a:gd name="connsiteY81" fmla="*/ 667165 h 732173"/>
              <a:gd name="connsiteX82" fmla="*/ 667403 w 732365"/>
              <a:gd name="connsiteY82" fmla="*/ 667232 h 732173"/>
              <a:gd name="connsiteX83" fmla="*/ 645420 w 732365"/>
              <a:gd name="connsiteY83" fmla="*/ 676343 h 732173"/>
              <a:gd name="connsiteX84" fmla="*/ 533723 w 732365"/>
              <a:gd name="connsiteY84" fmla="*/ 676343 h 732173"/>
              <a:gd name="connsiteX85" fmla="*/ 511737 w 732365"/>
              <a:gd name="connsiteY85" fmla="*/ 667235 h 732173"/>
              <a:gd name="connsiteX86" fmla="*/ 510505 w 732365"/>
              <a:gd name="connsiteY86" fmla="*/ 665867 h 732173"/>
              <a:gd name="connsiteX87" fmla="*/ 502627 w 732365"/>
              <a:gd name="connsiteY87" fmla="*/ 645248 h 732173"/>
              <a:gd name="connsiteX88" fmla="*/ 502627 w 732365"/>
              <a:gd name="connsiteY88" fmla="*/ 575458 h 732173"/>
              <a:gd name="connsiteX89" fmla="*/ 519764 w 732365"/>
              <a:gd name="connsiteY89" fmla="*/ 558326 h 732173"/>
              <a:gd name="connsiteX90" fmla="*/ 536900 w 732365"/>
              <a:gd name="connsiteY90" fmla="*/ 575458 h 732173"/>
              <a:gd name="connsiteX91" fmla="*/ 536900 w 732365"/>
              <a:gd name="connsiteY91" fmla="*/ 642075 h 732173"/>
              <a:gd name="connsiteX92" fmla="*/ 572435 w 732365"/>
              <a:gd name="connsiteY92" fmla="*/ 642075 h 732173"/>
              <a:gd name="connsiteX93" fmla="*/ 572435 w 732365"/>
              <a:gd name="connsiteY93" fmla="*/ 421917 h 732173"/>
              <a:gd name="connsiteX94" fmla="*/ 589572 w 732365"/>
              <a:gd name="connsiteY94" fmla="*/ 404784 h 732173"/>
              <a:gd name="connsiteX95" fmla="*/ 606708 w 732365"/>
              <a:gd name="connsiteY95" fmla="*/ 421917 h 732173"/>
              <a:gd name="connsiteX96" fmla="*/ 606708 w 732365"/>
              <a:gd name="connsiteY96" fmla="*/ 642075 h 732173"/>
              <a:gd name="connsiteX97" fmla="*/ 642247 w 732365"/>
              <a:gd name="connsiteY97" fmla="*/ 642075 h 732173"/>
              <a:gd name="connsiteX98" fmla="*/ 642247 w 732365"/>
              <a:gd name="connsiteY98" fmla="*/ 449835 h 732173"/>
              <a:gd name="connsiteX99" fmla="*/ 642247 w 732365"/>
              <a:gd name="connsiteY99" fmla="*/ 254419 h 732173"/>
              <a:gd name="connsiteX100" fmla="*/ 503404 w 732365"/>
              <a:gd name="connsiteY100" fmla="*/ 417013 h 732173"/>
              <a:gd name="connsiteX101" fmla="*/ 511441 w 732365"/>
              <a:gd name="connsiteY101" fmla="*/ 407251 h 732173"/>
              <a:gd name="connsiteX102" fmla="*/ 515277 w 732365"/>
              <a:gd name="connsiteY102" fmla="*/ 377801 h 732173"/>
              <a:gd name="connsiteX103" fmla="*/ 475781 w 732365"/>
              <a:gd name="connsiteY103" fmla="*/ 230427 h 732173"/>
              <a:gd name="connsiteX104" fmla="*/ 461988 w 732365"/>
              <a:gd name="connsiteY104" fmla="*/ 209753 h 732173"/>
              <a:gd name="connsiteX105" fmla="*/ 442832 w 732365"/>
              <a:gd name="connsiteY105" fmla="*/ 202021 h 732173"/>
              <a:gd name="connsiteX106" fmla="*/ 378298 w 732365"/>
              <a:gd name="connsiteY106" fmla="*/ 266537 h 732173"/>
              <a:gd name="connsiteX107" fmla="*/ 354071 w 732365"/>
              <a:gd name="connsiteY107" fmla="*/ 266537 h 732173"/>
              <a:gd name="connsiteX108" fmla="*/ 289537 w 732365"/>
              <a:gd name="connsiteY108" fmla="*/ 202021 h 732173"/>
              <a:gd name="connsiteX109" fmla="*/ 270374 w 732365"/>
              <a:gd name="connsiteY109" fmla="*/ 209753 h 732173"/>
              <a:gd name="connsiteX110" fmla="*/ 256592 w 732365"/>
              <a:gd name="connsiteY110" fmla="*/ 230427 h 732173"/>
              <a:gd name="connsiteX111" fmla="*/ 217092 w 732365"/>
              <a:gd name="connsiteY111" fmla="*/ 377801 h 732173"/>
              <a:gd name="connsiteX112" fmla="*/ 220931 w 732365"/>
              <a:gd name="connsiteY112" fmla="*/ 407251 h 732173"/>
              <a:gd name="connsiteX113" fmla="*/ 228969 w 732365"/>
              <a:gd name="connsiteY113" fmla="*/ 417013 h 732173"/>
              <a:gd name="connsiteX114" fmla="*/ 269985 w 732365"/>
              <a:gd name="connsiteY114" fmla="*/ 263963 h 732173"/>
              <a:gd name="connsiteX115" fmla="*/ 290935 w 732365"/>
              <a:gd name="connsiteY115" fmla="*/ 251853 h 732173"/>
              <a:gd name="connsiteX116" fmla="*/ 303049 w 732365"/>
              <a:gd name="connsiteY116" fmla="*/ 272797 h 732173"/>
              <a:gd name="connsiteX117" fmla="*/ 241489 w 732365"/>
              <a:gd name="connsiteY117" fmla="*/ 502496 h 732173"/>
              <a:gd name="connsiteX118" fmla="*/ 296380 w 732365"/>
              <a:gd name="connsiteY118" fmla="*/ 502496 h 732173"/>
              <a:gd name="connsiteX119" fmla="*/ 313517 w 732365"/>
              <a:gd name="connsiteY119" fmla="*/ 519628 h 732173"/>
              <a:gd name="connsiteX120" fmla="*/ 313517 w 732365"/>
              <a:gd name="connsiteY120" fmla="*/ 697913 h 732173"/>
              <a:gd name="connsiteX121" fmla="*/ 349051 w 732365"/>
              <a:gd name="connsiteY121" fmla="*/ 697913 h 732173"/>
              <a:gd name="connsiteX122" fmla="*/ 349051 w 732365"/>
              <a:gd name="connsiteY122" fmla="*/ 519628 h 732173"/>
              <a:gd name="connsiteX123" fmla="*/ 366188 w 732365"/>
              <a:gd name="connsiteY123" fmla="*/ 502496 h 732173"/>
              <a:gd name="connsiteX124" fmla="*/ 383325 w 732365"/>
              <a:gd name="connsiteY124" fmla="*/ 519628 h 732173"/>
              <a:gd name="connsiteX125" fmla="*/ 383325 w 732365"/>
              <a:gd name="connsiteY125" fmla="*/ 697913 h 732173"/>
              <a:gd name="connsiteX126" fmla="*/ 418863 w 732365"/>
              <a:gd name="connsiteY126" fmla="*/ 697913 h 732173"/>
              <a:gd name="connsiteX127" fmla="*/ 418863 w 732365"/>
              <a:gd name="connsiteY127" fmla="*/ 519628 h 732173"/>
              <a:gd name="connsiteX128" fmla="*/ 436000 w 732365"/>
              <a:gd name="connsiteY128" fmla="*/ 502496 h 732173"/>
              <a:gd name="connsiteX129" fmla="*/ 490891 w 732365"/>
              <a:gd name="connsiteY129" fmla="*/ 502496 h 732173"/>
              <a:gd name="connsiteX130" fmla="*/ 429320 w 732365"/>
              <a:gd name="connsiteY130" fmla="*/ 272797 h 732173"/>
              <a:gd name="connsiteX131" fmla="*/ 441433 w 732365"/>
              <a:gd name="connsiteY131" fmla="*/ 251853 h 732173"/>
              <a:gd name="connsiteX132" fmla="*/ 462384 w 732365"/>
              <a:gd name="connsiteY132" fmla="*/ 263963 h 732173"/>
              <a:gd name="connsiteX133" fmla="*/ 503411 w 732365"/>
              <a:gd name="connsiteY133" fmla="*/ 417013 h 732173"/>
              <a:gd name="connsiteX134" fmla="*/ 219614 w 732365"/>
              <a:gd name="connsiteY134" fmla="*/ 451899 h 732173"/>
              <a:gd name="connsiteX135" fmla="*/ 191344 w 732365"/>
              <a:gd name="connsiteY135" fmla="*/ 424250 h 732173"/>
              <a:gd name="connsiteX136" fmla="*/ 184024 w 732365"/>
              <a:gd name="connsiteY136" fmla="*/ 368967 h 732173"/>
              <a:gd name="connsiteX137" fmla="*/ 223524 w 732365"/>
              <a:gd name="connsiteY137" fmla="*/ 221593 h 732173"/>
              <a:gd name="connsiteX138" fmla="*/ 249619 w 732365"/>
              <a:gd name="connsiteY138" fmla="*/ 182581 h 732173"/>
              <a:gd name="connsiteX139" fmla="*/ 293998 w 732365"/>
              <a:gd name="connsiteY139" fmla="*/ 167498 h 732173"/>
              <a:gd name="connsiteX140" fmla="*/ 296373 w 732365"/>
              <a:gd name="connsiteY140" fmla="*/ 167498 h 732173"/>
              <a:gd name="connsiteX141" fmla="*/ 308486 w 732365"/>
              <a:gd name="connsiteY141" fmla="*/ 172519 h 732173"/>
              <a:gd name="connsiteX142" fmla="*/ 366177 w 732365"/>
              <a:gd name="connsiteY142" fmla="*/ 230198 h 732173"/>
              <a:gd name="connsiteX143" fmla="*/ 423646 w 732365"/>
              <a:gd name="connsiteY143" fmla="*/ 172745 h 732173"/>
              <a:gd name="connsiteX144" fmla="*/ 435985 w 732365"/>
              <a:gd name="connsiteY144" fmla="*/ 167498 h 732173"/>
              <a:gd name="connsiteX145" fmla="*/ 438360 w 732365"/>
              <a:gd name="connsiteY145" fmla="*/ 167498 h 732173"/>
              <a:gd name="connsiteX146" fmla="*/ 482731 w 732365"/>
              <a:gd name="connsiteY146" fmla="*/ 182581 h 732173"/>
              <a:gd name="connsiteX147" fmla="*/ 508837 w 732365"/>
              <a:gd name="connsiteY147" fmla="*/ 221593 h 732173"/>
              <a:gd name="connsiteX148" fmla="*/ 548333 w 732365"/>
              <a:gd name="connsiteY148" fmla="*/ 368967 h 732173"/>
              <a:gd name="connsiteX149" fmla="*/ 541013 w 732365"/>
              <a:gd name="connsiteY149" fmla="*/ 424250 h 732173"/>
              <a:gd name="connsiteX150" fmla="*/ 512743 w 732365"/>
              <a:gd name="connsiteY150" fmla="*/ 451899 h 732173"/>
              <a:gd name="connsiteX151" fmla="*/ 525001 w 732365"/>
              <a:gd name="connsiteY151" fmla="*/ 497634 h 732173"/>
              <a:gd name="connsiteX152" fmla="*/ 526089 w 732365"/>
              <a:gd name="connsiteY152" fmla="*/ 505688 h 732173"/>
              <a:gd name="connsiteX153" fmla="*/ 519575 w 732365"/>
              <a:gd name="connsiteY153" fmla="*/ 524539 h 732173"/>
              <a:gd name="connsiteX154" fmla="*/ 503030 w 732365"/>
              <a:gd name="connsiteY154" fmla="*/ 535677 h 732173"/>
              <a:gd name="connsiteX155" fmla="*/ 494974 w 732365"/>
              <a:gd name="connsiteY155" fmla="*/ 536757 h 732173"/>
              <a:gd name="connsiteX156" fmla="*/ 453114 w 732365"/>
              <a:gd name="connsiteY156" fmla="*/ 536757 h 732173"/>
              <a:gd name="connsiteX157" fmla="*/ 453114 w 732365"/>
              <a:gd name="connsiteY157" fmla="*/ 701082 h 732173"/>
              <a:gd name="connsiteX158" fmla="*/ 445232 w 732365"/>
              <a:gd name="connsiteY158" fmla="*/ 721693 h 732173"/>
              <a:gd name="connsiteX159" fmla="*/ 444000 w 732365"/>
              <a:gd name="connsiteY159" fmla="*/ 723062 h 732173"/>
              <a:gd name="connsiteX160" fmla="*/ 422018 w 732365"/>
              <a:gd name="connsiteY160" fmla="*/ 732173 h 732173"/>
              <a:gd name="connsiteX161" fmla="*/ 366170 w 732365"/>
              <a:gd name="connsiteY161" fmla="*/ 732173 h 732173"/>
              <a:gd name="connsiteX162" fmla="*/ 310325 w 732365"/>
              <a:gd name="connsiteY162" fmla="*/ 732173 h 732173"/>
              <a:gd name="connsiteX163" fmla="*/ 289744 w 732365"/>
              <a:gd name="connsiteY163" fmla="*/ 724323 h 732173"/>
              <a:gd name="connsiteX164" fmla="*/ 288343 w 732365"/>
              <a:gd name="connsiteY164" fmla="*/ 723069 h 732173"/>
              <a:gd name="connsiteX165" fmla="*/ 279229 w 732365"/>
              <a:gd name="connsiteY165" fmla="*/ 701089 h 732173"/>
              <a:gd name="connsiteX166" fmla="*/ 279229 w 732365"/>
              <a:gd name="connsiteY166" fmla="*/ 536764 h 732173"/>
              <a:gd name="connsiteX167" fmla="*/ 237358 w 732365"/>
              <a:gd name="connsiteY167" fmla="*/ 536764 h 732173"/>
              <a:gd name="connsiteX168" fmla="*/ 229305 w 732365"/>
              <a:gd name="connsiteY168" fmla="*/ 535684 h 732173"/>
              <a:gd name="connsiteX169" fmla="*/ 212701 w 732365"/>
              <a:gd name="connsiteY169" fmla="*/ 524547 h 732173"/>
              <a:gd name="connsiteX170" fmla="*/ 206262 w 732365"/>
              <a:gd name="connsiteY170" fmla="*/ 505702 h 732173"/>
              <a:gd name="connsiteX171" fmla="*/ 207349 w 732365"/>
              <a:gd name="connsiteY171" fmla="*/ 497641 h 732173"/>
              <a:gd name="connsiteX172" fmla="*/ 219607 w 732365"/>
              <a:gd name="connsiteY172" fmla="*/ 451906 h 732173"/>
              <a:gd name="connsiteX173" fmla="*/ 403435 w 732365"/>
              <a:gd name="connsiteY173" fmla="*/ 124159 h 732173"/>
              <a:gd name="connsiteX174" fmla="*/ 418856 w 732365"/>
              <a:gd name="connsiteY174" fmla="*/ 86922 h 732173"/>
              <a:gd name="connsiteX175" fmla="*/ 403435 w 732365"/>
              <a:gd name="connsiteY175" fmla="*/ 49684 h 732173"/>
              <a:gd name="connsiteX176" fmla="*/ 366184 w 732365"/>
              <a:gd name="connsiteY176" fmla="*/ 34261 h 732173"/>
              <a:gd name="connsiteX177" fmla="*/ 328934 w 732365"/>
              <a:gd name="connsiteY177" fmla="*/ 49684 h 732173"/>
              <a:gd name="connsiteX178" fmla="*/ 313513 w 732365"/>
              <a:gd name="connsiteY178" fmla="*/ 86922 h 732173"/>
              <a:gd name="connsiteX179" fmla="*/ 328934 w 732365"/>
              <a:gd name="connsiteY179" fmla="*/ 124159 h 732173"/>
              <a:gd name="connsiteX180" fmla="*/ 366184 w 732365"/>
              <a:gd name="connsiteY180" fmla="*/ 139583 h 732173"/>
              <a:gd name="connsiteX181" fmla="*/ 403435 w 732365"/>
              <a:gd name="connsiteY181" fmla="*/ 124159 h 732173"/>
              <a:gd name="connsiteX182" fmla="*/ 195465 w 732365"/>
              <a:gd name="connsiteY182" fmla="*/ 575462 h 732173"/>
              <a:gd name="connsiteX183" fmla="*/ 212602 w 732365"/>
              <a:gd name="connsiteY183" fmla="*/ 558330 h 732173"/>
              <a:gd name="connsiteX184" fmla="*/ 229738 w 732365"/>
              <a:gd name="connsiteY184" fmla="*/ 575462 h 732173"/>
              <a:gd name="connsiteX185" fmla="*/ 229738 w 732365"/>
              <a:gd name="connsiteY185" fmla="*/ 645252 h 732173"/>
              <a:gd name="connsiteX186" fmla="*/ 220624 w 732365"/>
              <a:gd name="connsiteY186" fmla="*/ 667169 h 732173"/>
              <a:gd name="connsiteX187" fmla="*/ 220624 w 732365"/>
              <a:gd name="connsiteY187" fmla="*/ 667235 h 732173"/>
              <a:gd name="connsiteX188" fmla="*/ 198642 w 732365"/>
              <a:gd name="connsiteY188" fmla="*/ 676347 h 732173"/>
              <a:gd name="connsiteX189" fmla="*/ 86945 w 732365"/>
              <a:gd name="connsiteY189" fmla="*/ 676347 h 732173"/>
              <a:gd name="connsiteX190" fmla="*/ 64959 w 732365"/>
              <a:gd name="connsiteY190" fmla="*/ 667239 h 732173"/>
              <a:gd name="connsiteX191" fmla="*/ 63727 w 732365"/>
              <a:gd name="connsiteY191" fmla="*/ 665871 h 732173"/>
              <a:gd name="connsiteX192" fmla="*/ 55849 w 732365"/>
              <a:gd name="connsiteY192" fmla="*/ 645252 h 732173"/>
              <a:gd name="connsiteX193" fmla="*/ 55849 w 732365"/>
              <a:gd name="connsiteY193" fmla="*/ 464948 h 732173"/>
              <a:gd name="connsiteX194" fmla="*/ 21379 w 732365"/>
              <a:gd name="connsiteY194" fmla="*/ 445601 h 732173"/>
              <a:gd name="connsiteX195" fmla="*/ 21379 w 732365"/>
              <a:gd name="connsiteY195" fmla="*/ 445535 h 732173"/>
              <a:gd name="connsiteX196" fmla="*/ 0 w 732365"/>
              <a:gd name="connsiteY196" fmla="*/ 394005 h 732173"/>
              <a:gd name="connsiteX197" fmla="*/ 0 w 732365"/>
              <a:gd name="connsiteY197" fmla="*/ 226511 h 732173"/>
              <a:gd name="connsiteX198" fmla="*/ 12587 w 732365"/>
              <a:gd name="connsiteY198" fmla="*/ 187791 h 732173"/>
              <a:gd name="connsiteX199" fmla="*/ 44941 w 732365"/>
              <a:gd name="connsiteY199" fmla="*/ 163800 h 732173"/>
              <a:gd name="connsiteX200" fmla="*/ 46546 w 732365"/>
              <a:gd name="connsiteY200" fmla="*/ 163308 h 732173"/>
              <a:gd name="connsiteX201" fmla="*/ 82321 w 732365"/>
              <a:gd name="connsiteY201" fmla="*/ 154185 h 732173"/>
              <a:gd name="connsiteX202" fmla="*/ 99062 w 732365"/>
              <a:gd name="connsiteY202" fmla="*/ 158567 h 732173"/>
              <a:gd name="connsiteX203" fmla="*/ 142797 w 732365"/>
              <a:gd name="connsiteY203" fmla="*/ 202291 h 732173"/>
              <a:gd name="connsiteX204" fmla="*/ 186528 w 732365"/>
              <a:gd name="connsiteY204" fmla="*/ 158567 h 732173"/>
              <a:gd name="connsiteX205" fmla="*/ 210756 w 732365"/>
              <a:gd name="connsiteY205" fmla="*/ 158567 h 732173"/>
              <a:gd name="connsiteX206" fmla="*/ 210756 w 732365"/>
              <a:gd name="connsiteY206" fmla="*/ 182788 h 732173"/>
              <a:gd name="connsiteX207" fmla="*/ 154911 w 732365"/>
              <a:gd name="connsiteY207" fmla="*/ 238622 h 732173"/>
              <a:gd name="connsiteX208" fmla="*/ 130683 w 732365"/>
              <a:gd name="connsiteY208" fmla="*/ 238622 h 732173"/>
              <a:gd name="connsiteX209" fmla="*/ 81726 w 732365"/>
              <a:gd name="connsiteY209" fmla="*/ 189677 h 732173"/>
              <a:gd name="connsiteX210" fmla="*/ 55593 w 732365"/>
              <a:gd name="connsiteY210" fmla="*/ 196337 h 732173"/>
              <a:gd name="connsiteX211" fmla="*/ 40299 w 732365"/>
              <a:gd name="connsiteY211" fmla="*/ 207730 h 732173"/>
              <a:gd name="connsiteX212" fmla="*/ 34277 w 732365"/>
              <a:gd name="connsiteY212" fmla="*/ 226511 h 732173"/>
              <a:gd name="connsiteX213" fmla="*/ 34277 w 732365"/>
              <a:gd name="connsiteY213" fmla="*/ 394005 h 732173"/>
              <a:gd name="connsiteX214" fmla="*/ 45577 w 732365"/>
              <a:gd name="connsiteY214" fmla="*/ 421410 h 732173"/>
              <a:gd name="connsiteX215" fmla="*/ 45610 w 732365"/>
              <a:gd name="connsiteY215" fmla="*/ 421377 h 732173"/>
              <a:gd name="connsiteX216" fmla="*/ 55849 w 732365"/>
              <a:gd name="connsiteY216" fmla="*/ 428721 h 732173"/>
              <a:gd name="connsiteX217" fmla="*/ 55849 w 732365"/>
              <a:gd name="connsiteY217" fmla="*/ 254423 h 732173"/>
              <a:gd name="connsiteX218" fmla="*/ 72985 w 732365"/>
              <a:gd name="connsiteY218" fmla="*/ 237291 h 732173"/>
              <a:gd name="connsiteX219" fmla="*/ 90122 w 732365"/>
              <a:gd name="connsiteY219" fmla="*/ 254423 h 732173"/>
              <a:gd name="connsiteX220" fmla="*/ 90122 w 732365"/>
              <a:gd name="connsiteY220" fmla="*/ 449839 h 732173"/>
              <a:gd name="connsiteX221" fmla="*/ 90122 w 732365"/>
              <a:gd name="connsiteY221" fmla="*/ 642079 h 732173"/>
              <a:gd name="connsiteX222" fmla="*/ 125660 w 732365"/>
              <a:gd name="connsiteY222" fmla="*/ 642079 h 732173"/>
              <a:gd name="connsiteX223" fmla="*/ 125660 w 732365"/>
              <a:gd name="connsiteY223" fmla="*/ 421920 h 732173"/>
              <a:gd name="connsiteX224" fmla="*/ 142797 w 732365"/>
              <a:gd name="connsiteY224" fmla="*/ 404788 h 732173"/>
              <a:gd name="connsiteX225" fmla="*/ 159934 w 732365"/>
              <a:gd name="connsiteY225" fmla="*/ 421920 h 732173"/>
              <a:gd name="connsiteX226" fmla="*/ 159934 w 732365"/>
              <a:gd name="connsiteY226" fmla="*/ 642079 h 732173"/>
              <a:gd name="connsiteX227" fmla="*/ 195469 w 732365"/>
              <a:gd name="connsiteY227" fmla="*/ 642079 h 732173"/>
              <a:gd name="connsiteX228" fmla="*/ 195469 w 732365"/>
              <a:gd name="connsiteY228" fmla="*/ 575462 h 73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32365" h="732173">
                <a:moveTo>
                  <a:pt x="669541" y="79947"/>
                </a:moveTo>
                <a:cubicBezTo>
                  <a:pt x="669541" y="102024"/>
                  <a:pt x="660586" y="122007"/>
                  <a:pt x="646120" y="136469"/>
                </a:cubicBezTo>
                <a:cubicBezTo>
                  <a:pt x="631646" y="150939"/>
                  <a:pt x="611646" y="159887"/>
                  <a:pt x="589575" y="159887"/>
                </a:cubicBezTo>
                <a:cubicBezTo>
                  <a:pt x="567564" y="159887"/>
                  <a:pt x="547575" y="150927"/>
                  <a:pt x="533068" y="136436"/>
                </a:cubicBezTo>
                <a:lnTo>
                  <a:pt x="533035" y="136469"/>
                </a:lnTo>
                <a:cubicBezTo>
                  <a:pt x="518569" y="122007"/>
                  <a:pt x="509614" y="102020"/>
                  <a:pt x="509614" y="79947"/>
                </a:cubicBezTo>
                <a:cubicBezTo>
                  <a:pt x="509614" y="57945"/>
                  <a:pt x="518565" y="37981"/>
                  <a:pt x="533035" y="23485"/>
                </a:cubicBezTo>
                <a:lnTo>
                  <a:pt x="533139" y="23381"/>
                </a:lnTo>
                <a:cubicBezTo>
                  <a:pt x="547642" y="8934"/>
                  <a:pt x="567601" y="0"/>
                  <a:pt x="589575" y="0"/>
                </a:cubicBezTo>
                <a:cubicBezTo>
                  <a:pt x="611650" y="0"/>
                  <a:pt x="631646" y="8949"/>
                  <a:pt x="646120" y="23418"/>
                </a:cubicBezTo>
                <a:cubicBezTo>
                  <a:pt x="660586" y="37881"/>
                  <a:pt x="669541" y="57868"/>
                  <a:pt x="669541" y="79944"/>
                </a:cubicBezTo>
                <a:close/>
                <a:moveTo>
                  <a:pt x="621888" y="112248"/>
                </a:moveTo>
                <a:cubicBezTo>
                  <a:pt x="630144" y="103994"/>
                  <a:pt x="635267" y="92564"/>
                  <a:pt x="635267" y="79947"/>
                </a:cubicBezTo>
                <a:cubicBezTo>
                  <a:pt x="635267" y="67327"/>
                  <a:pt x="630148" y="55897"/>
                  <a:pt x="621888" y="47643"/>
                </a:cubicBezTo>
                <a:cubicBezTo>
                  <a:pt x="613622" y="39378"/>
                  <a:pt x="602192" y="34264"/>
                  <a:pt x="589572" y="34264"/>
                </a:cubicBezTo>
                <a:cubicBezTo>
                  <a:pt x="576911" y="34264"/>
                  <a:pt x="565481" y="39352"/>
                  <a:pt x="557259" y="47576"/>
                </a:cubicBezTo>
                <a:lnTo>
                  <a:pt x="557192" y="47643"/>
                </a:lnTo>
                <a:cubicBezTo>
                  <a:pt x="548970" y="55863"/>
                  <a:pt x="543880" y="67282"/>
                  <a:pt x="543880" y="79947"/>
                </a:cubicBezTo>
                <a:cubicBezTo>
                  <a:pt x="543880" y="92564"/>
                  <a:pt x="548999" y="103994"/>
                  <a:pt x="557259" y="112248"/>
                </a:cubicBezTo>
                <a:lnTo>
                  <a:pt x="557259" y="112315"/>
                </a:lnTo>
                <a:cubicBezTo>
                  <a:pt x="565481" y="120539"/>
                  <a:pt x="576911" y="125627"/>
                  <a:pt x="589572" y="125627"/>
                </a:cubicBezTo>
                <a:cubicBezTo>
                  <a:pt x="602192" y="125627"/>
                  <a:pt x="613622" y="120516"/>
                  <a:pt x="621888" y="112248"/>
                </a:cubicBezTo>
                <a:close/>
                <a:moveTo>
                  <a:pt x="222759" y="79947"/>
                </a:moveTo>
                <a:cubicBezTo>
                  <a:pt x="222759" y="102024"/>
                  <a:pt x="213804" y="122007"/>
                  <a:pt x="199337" y="136469"/>
                </a:cubicBezTo>
                <a:lnTo>
                  <a:pt x="198280" y="137445"/>
                </a:lnTo>
                <a:cubicBezTo>
                  <a:pt x="183862" y="151342"/>
                  <a:pt x="164295" y="159891"/>
                  <a:pt x="142797" y="159891"/>
                </a:cubicBezTo>
                <a:cubicBezTo>
                  <a:pt x="120723" y="159891"/>
                  <a:pt x="100727" y="150942"/>
                  <a:pt x="86253" y="136473"/>
                </a:cubicBezTo>
                <a:cubicBezTo>
                  <a:pt x="71787" y="122010"/>
                  <a:pt x="62832" y="102024"/>
                  <a:pt x="62832" y="79951"/>
                </a:cubicBezTo>
                <a:cubicBezTo>
                  <a:pt x="62832" y="57871"/>
                  <a:pt x="71787" y="37888"/>
                  <a:pt x="86253" y="23426"/>
                </a:cubicBezTo>
                <a:cubicBezTo>
                  <a:pt x="100727" y="8956"/>
                  <a:pt x="120726" y="7"/>
                  <a:pt x="142797" y="7"/>
                </a:cubicBezTo>
                <a:cubicBezTo>
                  <a:pt x="164794" y="7"/>
                  <a:pt x="184771" y="8960"/>
                  <a:pt x="199275" y="23426"/>
                </a:cubicBezTo>
                <a:lnTo>
                  <a:pt x="199374" y="23529"/>
                </a:lnTo>
                <a:cubicBezTo>
                  <a:pt x="213826" y="38018"/>
                  <a:pt x="222762" y="57967"/>
                  <a:pt x="222762" y="79951"/>
                </a:cubicBezTo>
                <a:close/>
                <a:moveTo>
                  <a:pt x="175106" y="112248"/>
                </a:moveTo>
                <a:cubicBezTo>
                  <a:pt x="183362" y="103994"/>
                  <a:pt x="188485" y="92564"/>
                  <a:pt x="188485" y="79947"/>
                </a:cubicBezTo>
                <a:cubicBezTo>
                  <a:pt x="188485" y="67282"/>
                  <a:pt x="183396" y="55863"/>
                  <a:pt x="175173" y="47643"/>
                </a:cubicBezTo>
                <a:lnTo>
                  <a:pt x="175106" y="47576"/>
                </a:lnTo>
                <a:cubicBezTo>
                  <a:pt x="166884" y="39352"/>
                  <a:pt x="155455" y="34264"/>
                  <a:pt x="142793" y="34264"/>
                </a:cubicBezTo>
                <a:cubicBezTo>
                  <a:pt x="130173" y="34264"/>
                  <a:pt x="118744" y="39375"/>
                  <a:pt x="110477" y="47643"/>
                </a:cubicBezTo>
                <a:cubicBezTo>
                  <a:pt x="102221" y="55897"/>
                  <a:pt x="97098" y="67327"/>
                  <a:pt x="97098" y="79947"/>
                </a:cubicBezTo>
                <a:cubicBezTo>
                  <a:pt x="97098" y="92564"/>
                  <a:pt x="102217" y="103994"/>
                  <a:pt x="110477" y="112248"/>
                </a:cubicBezTo>
                <a:cubicBezTo>
                  <a:pt x="118744" y="120513"/>
                  <a:pt x="130173" y="125627"/>
                  <a:pt x="142793" y="125627"/>
                </a:cubicBezTo>
                <a:cubicBezTo>
                  <a:pt x="155085" y="125627"/>
                  <a:pt x="166214" y="120831"/>
                  <a:pt x="174374" y="113032"/>
                </a:cubicBezTo>
                <a:lnTo>
                  <a:pt x="175103" y="112252"/>
                </a:lnTo>
                <a:close/>
                <a:moveTo>
                  <a:pt x="453129" y="86925"/>
                </a:moveTo>
                <a:cubicBezTo>
                  <a:pt x="453129" y="110928"/>
                  <a:pt x="443394" y="132656"/>
                  <a:pt x="427663" y="148383"/>
                </a:cubicBezTo>
                <a:cubicBezTo>
                  <a:pt x="411924" y="164118"/>
                  <a:pt x="390179" y="173850"/>
                  <a:pt x="366181" y="173850"/>
                </a:cubicBezTo>
                <a:cubicBezTo>
                  <a:pt x="342186" y="173850"/>
                  <a:pt x="320441" y="164118"/>
                  <a:pt x="304702" y="148383"/>
                </a:cubicBezTo>
                <a:cubicBezTo>
                  <a:pt x="288971" y="132656"/>
                  <a:pt x="279236" y="110928"/>
                  <a:pt x="279236" y="86925"/>
                </a:cubicBezTo>
                <a:cubicBezTo>
                  <a:pt x="279236" y="62923"/>
                  <a:pt x="288971" y="41194"/>
                  <a:pt x="304702" y="25467"/>
                </a:cubicBezTo>
                <a:cubicBezTo>
                  <a:pt x="320441" y="9733"/>
                  <a:pt x="342186" y="0"/>
                  <a:pt x="366181" y="0"/>
                </a:cubicBezTo>
                <a:cubicBezTo>
                  <a:pt x="390179" y="0"/>
                  <a:pt x="411924" y="9733"/>
                  <a:pt x="427663" y="25467"/>
                </a:cubicBezTo>
                <a:cubicBezTo>
                  <a:pt x="443394" y="41194"/>
                  <a:pt x="453129" y="62923"/>
                  <a:pt x="453129" y="86925"/>
                </a:cubicBezTo>
                <a:close/>
                <a:moveTo>
                  <a:pt x="642247" y="254423"/>
                </a:moveTo>
                <a:cubicBezTo>
                  <a:pt x="642247" y="244964"/>
                  <a:pt x="649922" y="237291"/>
                  <a:pt x="659384" y="237291"/>
                </a:cubicBezTo>
                <a:cubicBezTo>
                  <a:pt x="668845" y="237291"/>
                  <a:pt x="676520" y="244964"/>
                  <a:pt x="676520" y="254423"/>
                </a:cubicBezTo>
                <a:lnTo>
                  <a:pt x="676520" y="428721"/>
                </a:lnTo>
                <a:cubicBezTo>
                  <a:pt x="680330" y="426835"/>
                  <a:pt x="683788" y="424346"/>
                  <a:pt x="686759" y="421377"/>
                </a:cubicBezTo>
                <a:lnTo>
                  <a:pt x="687495" y="420681"/>
                </a:lnTo>
                <a:cubicBezTo>
                  <a:pt x="694060" y="413748"/>
                  <a:pt x="698092" y="404356"/>
                  <a:pt x="698092" y="394002"/>
                </a:cubicBezTo>
                <a:lnTo>
                  <a:pt x="698092" y="226508"/>
                </a:lnTo>
                <a:cubicBezTo>
                  <a:pt x="698092" y="219559"/>
                  <a:pt x="695891" y="213022"/>
                  <a:pt x="692066" y="207723"/>
                </a:cubicBezTo>
                <a:cubicBezTo>
                  <a:pt x="688364" y="202590"/>
                  <a:pt x="683082" y="198545"/>
                  <a:pt x="676764" y="196333"/>
                </a:cubicBezTo>
                <a:lnTo>
                  <a:pt x="650643" y="189673"/>
                </a:lnTo>
                <a:lnTo>
                  <a:pt x="601685" y="238618"/>
                </a:lnTo>
                <a:cubicBezTo>
                  <a:pt x="594998" y="245304"/>
                  <a:pt x="584146" y="245304"/>
                  <a:pt x="577458" y="238618"/>
                </a:cubicBezTo>
                <a:lnTo>
                  <a:pt x="521613" y="182784"/>
                </a:lnTo>
                <a:cubicBezTo>
                  <a:pt x="514926" y="176099"/>
                  <a:pt x="514926" y="165249"/>
                  <a:pt x="521613" y="158564"/>
                </a:cubicBezTo>
                <a:cubicBezTo>
                  <a:pt x="528301" y="151878"/>
                  <a:pt x="539153" y="151878"/>
                  <a:pt x="545840" y="158564"/>
                </a:cubicBezTo>
                <a:lnTo>
                  <a:pt x="589572" y="202287"/>
                </a:lnTo>
                <a:lnTo>
                  <a:pt x="633307" y="158564"/>
                </a:lnTo>
                <a:cubicBezTo>
                  <a:pt x="637442" y="154444"/>
                  <a:pt x="643571" y="152540"/>
                  <a:pt x="649637" y="154078"/>
                </a:cubicBezTo>
                <a:lnTo>
                  <a:pt x="685812" y="163304"/>
                </a:lnTo>
                <a:lnTo>
                  <a:pt x="686947" y="163637"/>
                </a:lnTo>
                <a:cubicBezTo>
                  <a:pt x="700433" y="168089"/>
                  <a:pt x="711785" y="176713"/>
                  <a:pt x="719774" y="187784"/>
                </a:cubicBezTo>
                <a:cubicBezTo>
                  <a:pt x="727760" y="198855"/>
                  <a:pt x="732365" y="212334"/>
                  <a:pt x="732365" y="226508"/>
                </a:cubicBezTo>
                <a:lnTo>
                  <a:pt x="732365" y="394002"/>
                </a:lnTo>
                <a:cubicBezTo>
                  <a:pt x="732365" y="413604"/>
                  <a:pt x="724594" y="431416"/>
                  <a:pt x="711959" y="444540"/>
                </a:cubicBezTo>
                <a:lnTo>
                  <a:pt x="710986" y="445598"/>
                </a:lnTo>
                <a:cubicBezTo>
                  <a:pt x="701646" y="454935"/>
                  <a:pt x="689788" y="461750"/>
                  <a:pt x="676517" y="464945"/>
                </a:cubicBezTo>
                <a:lnTo>
                  <a:pt x="676517" y="645248"/>
                </a:lnTo>
                <a:cubicBezTo>
                  <a:pt x="676517" y="653779"/>
                  <a:pt x="673025" y="661533"/>
                  <a:pt x="667403" y="667165"/>
                </a:cubicBezTo>
                <a:lnTo>
                  <a:pt x="667403" y="667232"/>
                </a:lnTo>
                <a:cubicBezTo>
                  <a:pt x="661780" y="672852"/>
                  <a:pt x="654002" y="676343"/>
                  <a:pt x="645420" y="676343"/>
                </a:cubicBezTo>
                <a:lnTo>
                  <a:pt x="533723" y="676343"/>
                </a:lnTo>
                <a:cubicBezTo>
                  <a:pt x="525138" y="676343"/>
                  <a:pt x="517363" y="672860"/>
                  <a:pt x="511737" y="667235"/>
                </a:cubicBezTo>
                <a:lnTo>
                  <a:pt x="510505" y="665867"/>
                </a:lnTo>
                <a:cubicBezTo>
                  <a:pt x="505605" y="660368"/>
                  <a:pt x="502627" y="653135"/>
                  <a:pt x="502627" y="645248"/>
                </a:cubicBezTo>
                <a:lnTo>
                  <a:pt x="502627" y="575458"/>
                </a:lnTo>
                <a:cubicBezTo>
                  <a:pt x="502627" y="565999"/>
                  <a:pt x="510302" y="558326"/>
                  <a:pt x="519764" y="558326"/>
                </a:cubicBezTo>
                <a:cubicBezTo>
                  <a:pt x="529225" y="558326"/>
                  <a:pt x="536900" y="565999"/>
                  <a:pt x="536900" y="575458"/>
                </a:cubicBezTo>
                <a:lnTo>
                  <a:pt x="536900" y="642075"/>
                </a:lnTo>
                <a:lnTo>
                  <a:pt x="572435" y="642075"/>
                </a:lnTo>
                <a:lnTo>
                  <a:pt x="572435" y="421917"/>
                </a:lnTo>
                <a:cubicBezTo>
                  <a:pt x="572435" y="412457"/>
                  <a:pt x="580110" y="404784"/>
                  <a:pt x="589572" y="404784"/>
                </a:cubicBezTo>
                <a:cubicBezTo>
                  <a:pt x="599033" y="404784"/>
                  <a:pt x="606708" y="412457"/>
                  <a:pt x="606708" y="421917"/>
                </a:cubicBezTo>
                <a:lnTo>
                  <a:pt x="606708" y="642075"/>
                </a:lnTo>
                <a:lnTo>
                  <a:pt x="642247" y="642075"/>
                </a:lnTo>
                <a:lnTo>
                  <a:pt x="642247" y="449835"/>
                </a:lnTo>
                <a:lnTo>
                  <a:pt x="642247" y="254419"/>
                </a:lnTo>
                <a:close/>
                <a:moveTo>
                  <a:pt x="503404" y="417013"/>
                </a:moveTo>
                <a:cubicBezTo>
                  <a:pt x="506625" y="414203"/>
                  <a:pt x="509337" y="410897"/>
                  <a:pt x="511441" y="407251"/>
                </a:cubicBezTo>
                <a:cubicBezTo>
                  <a:pt x="516387" y="398683"/>
                  <a:pt x="518059" y="388185"/>
                  <a:pt x="515277" y="377801"/>
                </a:cubicBezTo>
                <a:lnTo>
                  <a:pt x="475781" y="230427"/>
                </a:lnTo>
                <a:cubicBezTo>
                  <a:pt x="473510" y="221959"/>
                  <a:pt x="468550" y="214789"/>
                  <a:pt x="461988" y="209753"/>
                </a:cubicBezTo>
                <a:cubicBezTo>
                  <a:pt x="456532" y="205567"/>
                  <a:pt x="449937" y="202830"/>
                  <a:pt x="442832" y="202021"/>
                </a:cubicBezTo>
                <a:lnTo>
                  <a:pt x="378298" y="266537"/>
                </a:lnTo>
                <a:cubicBezTo>
                  <a:pt x="371611" y="273223"/>
                  <a:pt x="360758" y="273223"/>
                  <a:pt x="354071" y="266537"/>
                </a:cubicBezTo>
                <a:lnTo>
                  <a:pt x="289537" y="202021"/>
                </a:lnTo>
                <a:cubicBezTo>
                  <a:pt x="282428" y="202834"/>
                  <a:pt x="275833" y="205567"/>
                  <a:pt x="270374" y="209753"/>
                </a:cubicBezTo>
                <a:cubicBezTo>
                  <a:pt x="263819" y="214786"/>
                  <a:pt x="258855" y="221956"/>
                  <a:pt x="256592" y="230427"/>
                </a:cubicBezTo>
                <a:lnTo>
                  <a:pt x="217092" y="377801"/>
                </a:lnTo>
                <a:cubicBezTo>
                  <a:pt x="214314" y="388177"/>
                  <a:pt x="215982" y="398683"/>
                  <a:pt x="220931" y="407251"/>
                </a:cubicBezTo>
                <a:cubicBezTo>
                  <a:pt x="223036" y="410897"/>
                  <a:pt x="225743" y="414203"/>
                  <a:pt x="228969" y="417013"/>
                </a:cubicBezTo>
                <a:lnTo>
                  <a:pt x="269985" y="263963"/>
                </a:lnTo>
                <a:cubicBezTo>
                  <a:pt x="272426" y="254837"/>
                  <a:pt x="281807" y="249412"/>
                  <a:pt x="290935" y="251853"/>
                </a:cubicBezTo>
                <a:cubicBezTo>
                  <a:pt x="300064" y="254293"/>
                  <a:pt x="305490" y="263671"/>
                  <a:pt x="303049" y="272797"/>
                </a:cubicBezTo>
                <a:lnTo>
                  <a:pt x="241489" y="502496"/>
                </a:lnTo>
                <a:lnTo>
                  <a:pt x="296380" y="502496"/>
                </a:lnTo>
                <a:cubicBezTo>
                  <a:pt x="305842" y="502496"/>
                  <a:pt x="313517" y="510169"/>
                  <a:pt x="313517" y="519628"/>
                </a:cubicBezTo>
                <a:lnTo>
                  <a:pt x="313517" y="697913"/>
                </a:lnTo>
                <a:lnTo>
                  <a:pt x="349051" y="697913"/>
                </a:lnTo>
                <a:lnTo>
                  <a:pt x="349051" y="519628"/>
                </a:lnTo>
                <a:cubicBezTo>
                  <a:pt x="349051" y="510169"/>
                  <a:pt x="356727" y="502496"/>
                  <a:pt x="366188" y="502496"/>
                </a:cubicBezTo>
                <a:cubicBezTo>
                  <a:pt x="375650" y="502496"/>
                  <a:pt x="383325" y="510169"/>
                  <a:pt x="383325" y="519628"/>
                </a:cubicBezTo>
                <a:lnTo>
                  <a:pt x="383325" y="697913"/>
                </a:lnTo>
                <a:lnTo>
                  <a:pt x="418863" y="697913"/>
                </a:lnTo>
                <a:lnTo>
                  <a:pt x="418863" y="519628"/>
                </a:lnTo>
                <a:cubicBezTo>
                  <a:pt x="418863" y="510169"/>
                  <a:pt x="426538" y="502496"/>
                  <a:pt x="436000" y="502496"/>
                </a:cubicBezTo>
                <a:lnTo>
                  <a:pt x="490891" y="502496"/>
                </a:lnTo>
                <a:lnTo>
                  <a:pt x="429320" y="272797"/>
                </a:lnTo>
                <a:cubicBezTo>
                  <a:pt x="426879" y="263671"/>
                  <a:pt x="432305" y="254290"/>
                  <a:pt x="441433" y="251853"/>
                </a:cubicBezTo>
                <a:cubicBezTo>
                  <a:pt x="450562" y="249412"/>
                  <a:pt x="459946" y="254837"/>
                  <a:pt x="462384" y="263963"/>
                </a:cubicBezTo>
                <a:lnTo>
                  <a:pt x="503411" y="417013"/>
                </a:lnTo>
                <a:close/>
                <a:moveTo>
                  <a:pt x="219614" y="451899"/>
                </a:moveTo>
                <a:cubicBezTo>
                  <a:pt x="207649" y="445372"/>
                  <a:pt x="197958" y="435706"/>
                  <a:pt x="191344" y="424250"/>
                </a:cubicBezTo>
                <a:cubicBezTo>
                  <a:pt x="182008" y="408079"/>
                  <a:pt x="178827" y="388362"/>
                  <a:pt x="184024" y="368967"/>
                </a:cubicBezTo>
                <a:lnTo>
                  <a:pt x="223524" y="221593"/>
                </a:lnTo>
                <a:cubicBezTo>
                  <a:pt x="227789" y="205663"/>
                  <a:pt x="237173" y="192133"/>
                  <a:pt x="249619" y="182581"/>
                </a:cubicBezTo>
                <a:cubicBezTo>
                  <a:pt x="262051" y="173044"/>
                  <a:pt x="277523" y="167498"/>
                  <a:pt x="293998" y="167498"/>
                </a:cubicBezTo>
                <a:lnTo>
                  <a:pt x="296373" y="167498"/>
                </a:lnTo>
                <a:cubicBezTo>
                  <a:pt x="300759" y="167505"/>
                  <a:pt x="305143" y="169176"/>
                  <a:pt x="308486" y="172519"/>
                </a:cubicBezTo>
                <a:lnTo>
                  <a:pt x="366177" y="230198"/>
                </a:lnTo>
                <a:lnTo>
                  <a:pt x="423646" y="172745"/>
                </a:lnTo>
                <a:cubicBezTo>
                  <a:pt x="426764" y="169513"/>
                  <a:pt x="431140" y="167498"/>
                  <a:pt x="435985" y="167498"/>
                </a:cubicBezTo>
                <a:lnTo>
                  <a:pt x="438360" y="167498"/>
                </a:lnTo>
                <a:cubicBezTo>
                  <a:pt x="454827" y="167498"/>
                  <a:pt x="470307" y="173044"/>
                  <a:pt x="482731" y="182581"/>
                </a:cubicBezTo>
                <a:cubicBezTo>
                  <a:pt x="495181" y="192133"/>
                  <a:pt x="504561" y="205659"/>
                  <a:pt x="508837" y="221593"/>
                </a:cubicBezTo>
                <a:lnTo>
                  <a:pt x="548333" y="368967"/>
                </a:lnTo>
                <a:cubicBezTo>
                  <a:pt x="553534" y="388362"/>
                  <a:pt x="550353" y="408076"/>
                  <a:pt x="541013" y="424250"/>
                </a:cubicBezTo>
                <a:cubicBezTo>
                  <a:pt x="534400" y="435710"/>
                  <a:pt x="524713" y="445379"/>
                  <a:pt x="512743" y="451899"/>
                </a:cubicBezTo>
                <a:lnTo>
                  <a:pt x="525001" y="497634"/>
                </a:lnTo>
                <a:cubicBezTo>
                  <a:pt x="525737" y="500389"/>
                  <a:pt x="526089" y="503092"/>
                  <a:pt x="526089" y="505688"/>
                </a:cubicBezTo>
                <a:cubicBezTo>
                  <a:pt x="526089" y="512606"/>
                  <a:pt x="523681" y="519199"/>
                  <a:pt x="519575" y="524539"/>
                </a:cubicBezTo>
                <a:cubicBezTo>
                  <a:pt x="515480" y="529868"/>
                  <a:pt x="509732" y="533891"/>
                  <a:pt x="503030" y="535677"/>
                </a:cubicBezTo>
                <a:cubicBezTo>
                  <a:pt x="500411" y="536380"/>
                  <a:pt x="497708" y="536757"/>
                  <a:pt x="494974" y="536757"/>
                </a:cubicBezTo>
                <a:lnTo>
                  <a:pt x="453114" y="536757"/>
                </a:lnTo>
                <a:lnTo>
                  <a:pt x="453114" y="701082"/>
                </a:lnTo>
                <a:cubicBezTo>
                  <a:pt x="453114" y="708965"/>
                  <a:pt x="450129" y="716195"/>
                  <a:pt x="445232" y="721693"/>
                </a:cubicBezTo>
                <a:lnTo>
                  <a:pt x="444000" y="723062"/>
                </a:lnTo>
                <a:cubicBezTo>
                  <a:pt x="438378" y="728682"/>
                  <a:pt x="430600" y="732173"/>
                  <a:pt x="422018" y="732173"/>
                </a:cubicBezTo>
                <a:lnTo>
                  <a:pt x="366170" y="732173"/>
                </a:lnTo>
                <a:lnTo>
                  <a:pt x="310325" y="732173"/>
                </a:lnTo>
                <a:cubicBezTo>
                  <a:pt x="302472" y="732173"/>
                  <a:pt x="295256" y="729207"/>
                  <a:pt x="289744" y="724323"/>
                </a:cubicBezTo>
                <a:lnTo>
                  <a:pt x="288343" y="723069"/>
                </a:lnTo>
                <a:cubicBezTo>
                  <a:pt x="282713" y="717441"/>
                  <a:pt x="279229" y="709664"/>
                  <a:pt x="279229" y="701089"/>
                </a:cubicBezTo>
                <a:lnTo>
                  <a:pt x="279229" y="536764"/>
                </a:lnTo>
                <a:lnTo>
                  <a:pt x="237358" y="536764"/>
                </a:lnTo>
                <a:cubicBezTo>
                  <a:pt x="234624" y="536764"/>
                  <a:pt x="231921" y="536387"/>
                  <a:pt x="229305" y="535684"/>
                </a:cubicBezTo>
                <a:cubicBezTo>
                  <a:pt x="222544" y="533880"/>
                  <a:pt x="216777" y="529857"/>
                  <a:pt x="212701" y="524547"/>
                </a:cubicBezTo>
                <a:cubicBezTo>
                  <a:pt x="208644" y="519255"/>
                  <a:pt x="206262" y="512673"/>
                  <a:pt x="206262" y="505702"/>
                </a:cubicBezTo>
                <a:cubicBezTo>
                  <a:pt x="206262" y="503099"/>
                  <a:pt x="206613" y="500400"/>
                  <a:pt x="207349" y="497641"/>
                </a:cubicBezTo>
                <a:lnTo>
                  <a:pt x="219607" y="451906"/>
                </a:lnTo>
                <a:close/>
                <a:moveTo>
                  <a:pt x="403435" y="124159"/>
                </a:moveTo>
                <a:cubicBezTo>
                  <a:pt x="412960" y="114637"/>
                  <a:pt x="418856" y="101469"/>
                  <a:pt x="418856" y="86922"/>
                </a:cubicBezTo>
                <a:cubicBezTo>
                  <a:pt x="418856" y="72374"/>
                  <a:pt x="412960" y="59206"/>
                  <a:pt x="403435" y="49684"/>
                </a:cubicBezTo>
                <a:cubicBezTo>
                  <a:pt x="393907" y="40159"/>
                  <a:pt x="380725" y="34261"/>
                  <a:pt x="366184" y="34261"/>
                </a:cubicBezTo>
                <a:cubicBezTo>
                  <a:pt x="351641" y="34261"/>
                  <a:pt x="338462" y="40159"/>
                  <a:pt x="328934" y="49684"/>
                </a:cubicBezTo>
                <a:cubicBezTo>
                  <a:pt x="319409" y="59206"/>
                  <a:pt x="313513" y="72374"/>
                  <a:pt x="313513" y="86922"/>
                </a:cubicBezTo>
                <a:cubicBezTo>
                  <a:pt x="313513" y="101469"/>
                  <a:pt x="319409" y="114637"/>
                  <a:pt x="328934" y="124159"/>
                </a:cubicBezTo>
                <a:cubicBezTo>
                  <a:pt x="338462" y="133684"/>
                  <a:pt x="351641" y="139583"/>
                  <a:pt x="366184" y="139583"/>
                </a:cubicBezTo>
                <a:cubicBezTo>
                  <a:pt x="380728" y="139583"/>
                  <a:pt x="393911" y="133684"/>
                  <a:pt x="403435" y="124159"/>
                </a:cubicBezTo>
                <a:close/>
                <a:moveTo>
                  <a:pt x="195465" y="575462"/>
                </a:moveTo>
                <a:cubicBezTo>
                  <a:pt x="195465" y="566003"/>
                  <a:pt x="203140" y="558330"/>
                  <a:pt x="212602" y="558330"/>
                </a:cubicBezTo>
                <a:cubicBezTo>
                  <a:pt x="222063" y="558330"/>
                  <a:pt x="229738" y="566003"/>
                  <a:pt x="229738" y="575462"/>
                </a:cubicBezTo>
                <a:lnTo>
                  <a:pt x="229738" y="645252"/>
                </a:lnTo>
                <a:cubicBezTo>
                  <a:pt x="229738" y="653782"/>
                  <a:pt x="226247" y="661537"/>
                  <a:pt x="220624" y="667169"/>
                </a:cubicBezTo>
                <a:lnTo>
                  <a:pt x="220624" y="667235"/>
                </a:lnTo>
                <a:cubicBezTo>
                  <a:pt x="215002" y="672856"/>
                  <a:pt x="207223" y="676347"/>
                  <a:pt x="198642" y="676347"/>
                </a:cubicBezTo>
                <a:lnTo>
                  <a:pt x="86945" y="676347"/>
                </a:lnTo>
                <a:cubicBezTo>
                  <a:pt x="78360" y="676347"/>
                  <a:pt x="70585" y="672863"/>
                  <a:pt x="64959" y="667239"/>
                </a:cubicBezTo>
                <a:lnTo>
                  <a:pt x="63727" y="665871"/>
                </a:lnTo>
                <a:cubicBezTo>
                  <a:pt x="58826" y="660372"/>
                  <a:pt x="55849" y="653139"/>
                  <a:pt x="55849" y="645252"/>
                </a:cubicBezTo>
                <a:lnTo>
                  <a:pt x="55849" y="464948"/>
                </a:lnTo>
                <a:cubicBezTo>
                  <a:pt x="42581" y="461753"/>
                  <a:pt x="30723" y="454938"/>
                  <a:pt x="21379" y="445601"/>
                </a:cubicBezTo>
                <a:lnTo>
                  <a:pt x="21379" y="445535"/>
                </a:lnTo>
                <a:cubicBezTo>
                  <a:pt x="8171" y="432326"/>
                  <a:pt x="0" y="414103"/>
                  <a:pt x="0" y="394005"/>
                </a:cubicBezTo>
                <a:lnTo>
                  <a:pt x="0" y="226511"/>
                </a:lnTo>
                <a:cubicBezTo>
                  <a:pt x="0" y="212338"/>
                  <a:pt x="4598" y="198863"/>
                  <a:pt x="12587" y="187791"/>
                </a:cubicBezTo>
                <a:cubicBezTo>
                  <a:pt x="20484" y="176846"/>
                  <a:pt x="31658" y="168300"/>
                  <a:pt x="44941" y="163800"/>
                </a:cubicBezTo>
                <a:lnTo>
                  <a:pt x="46546" y="163308"/>
                </a:lnTo>
                <a:lnTo>
                  <a:pt x="82321" y="154185"/>
                </a:lnTo>
                <a:cubicBezTo>
                  <a:pt x="88084" y="152573"/>
                  <a:pt x="94527" y="154034"/>
                  <a:pt x="99062" y="158567"/>
                </a:cubicBezTo>
                <a:lnTo>
                  <a:pt x="142797" y="202291"/>
                </a:lnTo>
                <a:lnTo>
                  <a:pt x="186528" y="158567"/>
                </a:lnTo>
                <a:cubicBezTo>
                  <a:pt x="193216" y="151882"/>
                  <a:pt x="204068" y="151882"/>
                  <a:pt x="210756" y="158567"/>
                </a:cubicBezTo>
                <a:cubicBezTo>
                  <a:pt x="217443" y="165253"/>
                  <a:pt x="217443" y="176102"/>
                  <a:pt x="210756" y="182788"/>
                </a:cubicBezTo>
                <a:lnTo>
                  <a:pt x="154911" y="238622"/>
                </a:lnTo>
                <a:cubicBezTo>
                  <a:pt x="148223" y="245308"/>
                  <a:pt x="137371" y="245308"/>
                  <a:pt x="130683" y="238622"/>
                </a:cubicBezTo>
                <a:lnTo>
                  <a:pt x="81726" y="189677"/>
                </a:lnTo>
                <a:lnTo>
                  <a:pt x="55593" y="196337"/>
                </a:lnTo>
                <a:cubicBezTo>
                  <a:pt x="49280" y="198545"/>
                  <a:pt x="44005" y="202594"/>
                  <a:pt x="40299" y="207730"/>
                </a:cubicBezTo>
                <a:cubicBezTo>
                  <a:pt x="36478" y="213025"/>
                  <a:pt x="34277" y="219559"/>
                  <a:pt x="34277" y="226511"/>
                </a:cubicBezTo>
                <a:lnTo>
                  <a:pt x="34277" y="394005"/>
                </a:lnTo>
                <a:cubicBezTo>
                  <a:pt x="34277" y="404722"/>
                  <a:pt x="38594" y="414410"/>
                  <a:pt x="45577" y="421410"/>
                </a:cubicBezTo>
                <a:lnTo>
                  <a:pt x="45610" y="421377"/>
                </a:lnTo>
                <a:cubicBezTo>
                  <a:pt x="48580" y="424346"/>
                  <a:pt x="52039" y="426838"/>
                  <a:pt x="55849" y="428721"/>
                </a:cubicBezTo>
                <a:lnTo>
                  <a:pt x="55849" y="254423"/>
                </a:lnTo>
                <a:cubicBezTo>
                  <a:pt x="55849" y="244964"/>
                  <a:pt x="63524" y="237291"/>
                  <a:pt x="72985" y="237291"/>
                </a:cubicBezTo>
                <a:cubicBezTo>
                  <a:pt x="82447" y="237291"/>
                  <a:pt x="90122" y="244964"/>
                  <a:pt x="90122" y="254423"/>
                </a:cubicBezTo>
                <a:lnTo>
                  <a:pt x="90122" y="449839"/>
                </a:lnTo>
                <a:lnTo>
                  <a:pt x="90122" y="642079"/>
                </a:lnTo>
                <a:lnTo>
                  <a:pt x="125660" y="642079"/>
                </a:lnTo>
                <a:lnTo>
                  <a:pt x="125660" y="421920"/>
                </a:lnTo>
                <a:cubicBezTo>
                  <a:pt x="125660" y="412461"/>
                  <a:pt x="133336" y="404788"/>
                  <a:pt x="142797" y="404788"/>
                </a:cubicBezTo>
                <a:cubicBezTo>
                  <a:pt x="152259" y="404788"/>
                  <a:pt x="159934" y="412461"/>
                  <a:pt x="159934" y="421920"/>
                </a:cubicBezTo>
                <a:lnTo>
                  <a:pt x="159934" y="642079"/>
                </a:lnTo>
                <a:lnTo>
                  <a:pt x="195469" y="642079"/>
                </a:lnTo>
                <a:lnTo>
                  <a:pt x="195469" y="575462"/>
                </a:lnTo>
                <a:close/>
              </a:path>
            </a:pathLst>
          </a:custGeom>
          <a:solidFill>
            <a:srgbClr val="000000"/>
          </a:solidFill>
          <a:ln w="4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B2EB8A85-0BEC-EB86-FE17-E1A35FDEC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3057" y="1835634"/>
            <a:ext cx="895350" cy="6096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39721BC2-665A-02B5-9F2A-0AFD2C05B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2445" y="1832949"/>
            <a:ext cx="8953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57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F436AC-7146-B6F0-A9C1-283EA7D25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D55A-267F-4236-BD44-5241C2281E0E}" type="datetime4">
              <a:rPr lang="de-DE" smtClean="0"/>
              <a:t>7. März 2024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1B1CF2-9883-4973-1A58-0A50A2E29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E1C5-0AEB-4A29-8F2F-F05874E47E3A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1498C0A-2BE8-B41B-1E1C-35FF0029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</a:t>
            </a:r>
            <a:r>
              <a:rPr lang="de-DE" b="1" dirty="0"/>
              <a:t>hopper and </a:t>
            </a:r>
            <a:r>
              <a:rPr lang="de-DE" dirty="0"/>
              <a:t>M</a:t>
            </a:r>
            <a:r>
              <a:rPr lang="de-DE" b="1" dirty="0"/>
              <a:t>arket </a:t>
            </a:r>
            <a:r>
              <a:rPr lang="de-DE" dirty="0"/>
              <a:t>S</a:t>
            </a:r>
            <a:r>
              <a:rPr lang="de-DE" b="1" dirty="0"/>
              <a:t>tudy </a:t>
            </a:r>
            <a:r>
              <a:rPr lang="de-DE" b="1" dirty="0" err="1"/>
              <a:t>by</a:t>
            </a:r>
            <a:r>
              <a:rPr lang="de-DE" b="1" dirty="0"/>
              <a:t> </a:t>
            </a:r>
            <a:r>
              <a:rPr lang="de-DE" b="1" dirty="0" err="1"/>
              <a:t>endori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9EB327C-856A-28E0-4C62-E2A61E5AE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808" y="1709586"/>
            <a:ext cx="3555191" cy="3336716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2F04BA63-73F6-E925-168F-B07B6FF51C3D}"/>
              </a:ext>
            </a:extLst>
          </p:cNvPr>
          <p:cNvSpPr txBox="1">
            <a:spLocks/>
          </p:cNvSpPr>
          <p:nvPr/>
        </p:nvSpPr>
        <p:spPr>
          <a:xfrm>
            <a:off x="6534869" y="2615067"/>
            <a:ext cx="4201956" cy="28476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3340"/>
              </a:lnSpc>
            </a:pPr>
            <a:br>
              <a:rPr lang="de-DE" sz="2600" b="0" dirty="0"/>
            </a:br>
            <a:r>
              <a:rPr lang="de-DE" sz="2400" b="0" i="0" dirty="0">
                <a:effectLst/>
              </a:rPr>
              <a:t>A separate </a:t>
            </a:r>
            <a:r>
              <a:rPr lang="de-DE" sz="2400" b="0" i="0" dirty="0" err="1">
                <a:effectLst/>
              </a:rPr>
              <a:t>scientifically</a:t>
            </a:r>
            <a:r>
              <a:rPr lang="de-DE" sz="2400" b="0" i="0" dirty="0">
                <a:effectLst/>
              </a:rPr>
              <a:t> </a:t>
            </a:r>
            <a:r>
              <a:rPr lang="de-DE" sz="2400" b="0" i="0" dirty="0" err="1">
                <a:effectLst/>
              </a:rPr>
              <a:t>comprehensive</a:t>
            </a:r>
            <a:r>
              <a:rPr lang="de-DE" sz="2400" b="0" i="0" dirty="0">
                <a:effectLst/>
              </a:rPr>
              <a:t> qualitative </a:t>
            </a:r>
            <a:r>
              <a:rPr lang="de-DE" sz="2400" b="0" i="0" dirty="0" err="1">
                <a:effectLst/>
              </a:rPr>
              <a:t>study</a:t>
            </a:r>
            <a:r>
              <a:rPr lang="de-DE" sz="2400" b="0" i="0" dirty="0">
                <a:effectLst/>
              </a:rPr>
              <a:t> on </a:t>
            </a:r>
            <a:r>
              <a:rPr lang="de-DE" sz="2400" b="0" i="0" dirty="0" err="1">
                <a:effectLst/>
              </a:rPr>
              <a:t>the</a:t>
            </a:r>
            <a:r>
              <a:rPr lang="de-DE" sz="2400" b="0" i="0" dirty="0">
                <a:effectLst/>
              </a:rPr>
              <a:t> </a:t>
            </a:r>
            <a:r>
              <a:rPr lang="de-DE" sz="2400" b="0" i="0" dirty="0" err="1">
                <a:effectLst/>
              </a:rPr>
              <a:t>topic</a:t>
            </a:r>
            <a:r>
              <a:rPr lang="de-DE" sz="2400" b="0" i="0" dirty="0">
                <a:effectLst/>
              </a:rPr>
              <a:t> </a:t>
            </a:r>
            <a:r>
              <a:rPr lang="de-DE" sz="2400" b="0" i="0" dirty="0" err="1">
                <a:effectLst/>
              </a:rPr>
              <a:t>of</a:t>
            </a:r>
            <a:r>
              <a:rPr lang="de-DE" sz="2400" b="0" i="0" dirty="0">
                <a:effectLst/>
              </a:rPr>
              <a:t> "</a:t>
            </a:r>
            <a:r>
              <a:rPr lang="de-DE" sz="2400" b="0" i="0" dirty="0" err="1">
                <a:effectLst/>
              </a:rPr>
              <a:t>meat</a:t>
            </a:r>
            <a:r>
              <a:rPr lang="de-DE" sz="2400" b="0" i="0" dirty="0">
                <a:effectLst/>
              </a:rPr>
              <a:t> alternatives" (2022-2023). </a:t>
            </a:r>
          </a:p>
          <a:p>
            <a:pPr>
              <a:lnSpc>
                <a:spcPts val="3340"/>
              </a:lnSpc>
            </a:pPr>
            <a:endParaRPr lang="de-DE" sz="2400" b="0" dirty="0">
              <a:solidFill>
                <a:srgbClr val="374151"/>
              </a:solidFill>
            </a:endParaRPr>
          </a:p>
          <a:p>
            <a:pPr>
              <a:lnSpc>
                <a:spcPts val="3340"/>
              </a:lnSpc>
            </a:pPr>
            <a:r>
              <a:rPr lang="de-DE" sz="2600" i="0" dirty="0">
                <a:effectLst/>
              </a:rPr>
              <a:t>An </a:t>
            </a:r>
            <a:r>
              <a:rPr lang="de-DE" sz="2600" i="0" dirty="0" err="1">
                <a:effectLst/>
              </a:rPr>
              <a:t>extract</a:t>
            </a:r>
            <a:r>
              <a:rPr lang="de-DE" sz="2600" i="0" dirty="0">
                <a:effectLst/>
              </a:rPr>
              <a:t> </a:t>
            </a:r>
            <a:r>
              <a:rPr lang="de-DE" sz="2600" i="0" dirty="0" err="1">
                <a:effectLst/>
              </a:rPr>
              <a:t>from</a:t>
            </a:r>
            <a:r>
              <a:rPr lang="de-DE" sz="2600" i="0" dirty="0">
                <a:effectLst/>
              </a:rPr>
              <a:t> </a:t>
            </a:r>
            <a:br>
              <a:rPr lang="de-DE" sz="2600" i="0" dirty="0">
                <a:effectLst/>
              </a:rPr>
            </a:br>
            <a:r>
              <a:rPr lang="de-DE" sz="2600" i="0" dirty="0" err="1">
                <a:effectLst/>
              </a:rPr>
              <a:t>the</a:t>
            </a:r>
            <a:r>
              <a:rPr lang="de-DE" sz="2600" i="0" dirty="0">
                <a:effectLst/>
              </a:rPr>
              <a:t> </a:t>
            </a:r>
            <a:r>
              <a:rPr lang="de-DE" sz="2600" i="0" dirty="0" err="1">
                <a:effectLst/>
              </a:rPr>
              <a:t>main</a:t>
            </a:r>
            <a:r>
              <a:rPr lang="de-DE" sz="2600" i="0" dirty="0">
                <a:effectLst/>
              </a:rPr>
              <a:t> </a:t>
            </a:r>
            <a:r>
              <a:rPr lang="de-DE" sz="2600" i="0" dirty="0" err="1">
                <a:effectLst/>
              </a:rPr>
              <a:t>results</a:t>
            </a:r>
            <a:r>
              <a:rPr lang="de-DE" sz="2600" dirty="0"/>
              <a:t>.</a:t>
            </a:r>
          </a:p>
          <a:p>
            <a:pPr>
              <a:lnSpc>
                <a:spcPts val="3340"/>
              </a:lnSpc>
            </a:pPr>
            <a:r>
              <a:rPr lang="de-DE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375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RG Masterdesign">
  <a:themeElements>
    <a:clrScheme name="NRG colors">
      <a:dk1>
        <a:sysClr val="windowText" lastClr="000000"/>
      </a:dk1>
      <a:lt1>
        <a:sysClr val="window" lastClr="FFFFFF"/>
      </a:lt1>
      <a:dk2>
        <a:srgbClr val="136C06"/>
      </a:dk2>
      <a:lt2>
        <a:srgbClr val="E7E6E6"/>
      </a:lt2>
      <a:accent1>
        <a:srgbClr val="37972E"/>
      </a:accent1>
      <a:accent2>
        <a:srgbClr val="5C9E80"/>
      </a:accent2>
      <a:accent3>
        <a:srgbClr val="8AC33F"/>
      </a:accent3>
      <a:accent4>
        <a:srgbClr val="71655A"/>
      </a:accent4>
      <a:accent5>
        <a:srgbClr val="FFC90D"/>
      </a:accent5>
      <a:accent6>
        <a:srgbClr val="FF674C"/>
      </a:accent6>
      <a:hlink>
        <a:srgbClr val="37972E"/>
      </a:hlink>
      <a:folHlink>
        <a:srgbClr val="8AC33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281</Words>
  <Application>Microsoft Macintosh PowerPoint</Application>
  <PresentationFormat>Breitbild</PresentationFormat>
  <Paragraphs>81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Symbol</vt:lpstr>
      <vt:lpstr>NRG Masterdesign</vt:lpstr>
      <vt:lpstr>Let  the good  grow. </vt:lpstr>
      <vt:lpstr>PowerPoint-Präsentation</vt:lpstr>
      <vt:lpstr>Die Farben gemäß PowerPoint-Designfarbenschema angepasst für NRG</vt:lpstr>
      <vt:lpstr>Icons einfärbbar</vt:lpstr>
      <vt:lpstr>Shopper and Market Study by endori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Mik Schulz</dc:creator>
  <cp:lastModifiedBy>Tina Peine</cp:lastModifiedBy>
  <cp:revision>140</cp:revision>
  <dcterms:created xsi:type="dcterms:W3CDTF">2023-02-22T11:40:40Z</dcterms:created>
  <dcterms:modified xsi:type="dcterms:W3CDTF">2024-03-07T12:07:20Z</dcterms:modified>
</cp:coreProperties>
</file>